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86" r:id="rId9"/>
    <p:sldId id="28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1" r:id="rId23"/>
    <p:sldId id="282" r:id="rId24"/>
    <p:sldId id="285" r:id="rId25"/>
  </p:sldIdLst>
  <p:sldSz cx="9144000" cy="5143500" type="screen16x9"/>
  <p:notesSz cx="9144000" cy="6858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FFFF00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-660" y="-102"/>
      </p:cViewPr>
      <p:guideLst>
        <p:guide orient="horz" pos="216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9388151-4A18-B648-BF0C-4007FF86574F}" type="datetimeFigureOut">
              <a:rPr lang="ru-RU" altLang="en-US"/>
              <a:pPr/>
              <a:t>21.04.2015</a:t>
            </a:fld>
            <a:endParaRPr lang="ru-RU" alt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altLang="en-US"/>
              <a:t>Образец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4B5E347-A0B3-5A4B-AA55-6D4FC9A1BBE4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042893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72C8FA44-09E7-4043-A9D1-DC3B5998164A}" type="slidenum">
              <a:rPr lang="ru-RU" altLang="en-US"/>
              <a:pPr eaLnBrk="1" hangingPunct="1"/>
              <a:t>21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46930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6"/>
            <a:ext cx="7772400" cy="1080134"/>
          </a:xfrm>
          <a:prstGeom prst="rect">
            <a:avLst/>
          </a:prstGeom>
        </p:spPr>
        <p:txBody>
          <a:bodyPr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60"/>
            <a:ext cx="6400799" cy="1285875"/>
          </a:xfrm>
          <a:prstGeom prst="rect">
            <a:avLst/>
          </a:prstGeom>
        </p:spPr>
        <p:txBody>
          <a:bodyPr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E9B1024F-3CE0-6540-BB3D-705D423F661A}" type="datetimeFigureOut">
              <a:rPr lang="en-US" altLang="en-US"/>
              <a:pPr/>
              <a:t>21.04.2015</a:t>
            </a:fld>
            <a:endParaRPr lang="en-US" alt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99E57D-0837-184B-92B1-7811F375FB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7747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F820D755-EE83-2240-9836-E0002443F380}" type="datetimeFigureOut">
              <a:rPr lang="en-US" altLang="en-US"/>
              <a:pPr/>
              <a:t>21.04.2015</a:t>
            </a:fld>
            <a:endParaRPr lang="en-US" alt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70E288-359B-4940-A86B-2B89BF9C76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1692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183005"/>
            <a:ext cx="3977640" cy="3394710"/>
          </a:xfrm>
          <a:prstGeom prst="rect">
            <a:avLst/>
          </a:prstGeom>
        </p:spPr>
        <p:txBody>
          <a:bodyPr>
            <a:noAutofit/>
          </a:bodyPr>
          <a:lstStyle/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BB5CFE37-3351-2A46-8164-60505B8A3B59}" type="datetimeFigureOut">
              <a:rPr lang="en-US" altLang="en-US"/>
              <a:pPr/>
              <a:t>21.04.2015</a:t>
            </a:fld>
            <a:endParaRPr lang="en-US" alt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8235C3-BABB-9144-8D78-4C698A5C7C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4636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k object 16"/>
          <p:cNvSpPr>
            <a:spLocks noChangeArrowheads="1"/>
          </p:cNvSpPr>
          <p:nvPr/>
        </p:nvSpPr>
        <p:spPr bwMode="auto">
          <a:xfrm>
            <a:off x="7135813" y="4854575"/>
            <a:ext cx="1811337" cy="207963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58587592-9B39-4C40-A0CB-F961B57AD0A3}" type="datetimeFigureOut">
              <a:rPr lang="en-US" altLang="en-US"/>
              <a:pPr/>
              <a:t>21.04.2015</a:t>
            </a:fld>
            <a:endParaRPr lang="en-US" altLang="en-US"/>
          </a:p>
        </p:txBody>
      </p:sp>
      <p:sp>
        <p:nvSpPr>
          <p:cNvPr id="6" name="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7DC4C1-45D8-8C49-8B01-0AD4377D62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238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k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7EB33F"/>
          </a:solidFill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3" name="bk object 17"/>
          <p:cNvSpPr/>
          <p:nvPr/>
        </p:nvSpPr>
        <p:spPr>
          <a:xfrm>
            <a:off x="0" y="2971800"/>
            <a:ext cx="3937000" cy="2171700"/>
          </a:xfrm>
          <a:custGeom>
            <a:avLst/>
            <a:gdLst/>
            <a:ahLst/>
            <a:cxnLst/>
            <a:rect l="l" t="t" r="r" b="b"/>
            <a:pathLst>
              <a:path w="3937000" h="2895600">
                <a:moveTo>
                  <a:pt x="0" y="0"/>
                </a:moveTo>
                <a:lnTo>
                  <a:pt x="3937000" y="0"/>
                </a:lnTo>
                <a:lnTo>
                  <a:pt x="3937000" y="2895600"/>
                </a:lnTo>
                <a:lnTo>
                  <a:pt x="0" y="2895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4" name="bk object 18"/>
          <p:cNvSpPr>
            <a:spLocks noChangeArrowheads="1"/>
          </p:cNvSpPr>
          <p:nvPr/>
        </p:nvSpPr>
        <p:spPr bwMode="auto">
          <a:xfrm>
            <a:off x="684213" y="3919538"/>
            <a:ext cx="406400" cy="1223962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5" name="bk object 19"/>
          <p:cNvSpPr>
            <a:spLocks noChangeArrowheads="1"/>
          </p:cNvSpPr>
          <p:nvPr/>
        </p:nvSpPr>
        <p:spPr bwMode="auto">
          <a:xfrm>
            <a:off x="1508125" y="4160838"/>
            <a:ext cx="11113" cy="982662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6" name="bk object 20"/>
          <p:cNvSpPr>
            <a:spLocks noChangeArrowheads="1"/>
          </p:cNvSpPr>
          <p:nvPr/>
        </p:nvSpPr>
        <p:spPr bwMode="auto">
          <a:xfrm>
            <a:off x="2935288" y="4324350"/>
            <a:ext cx="95250" cy="819150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7" name="bk object 21"/>
          <p:cNvSpPr>
            <a:spLocks noChangeArrowheads="1"/>
          </p:cNvSpPr>
          <p:nvPr/>
        </p:nvSpPr>
        <p:spPr bwMode="auto">
          <a:xfrm>
            <a:off x="1244600" y="4573588"/>
            <a:ext cx="490538" cy="569912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8" name="bk object 22"/>
          <p:cNvSpPr>
            <a:spLocks noChangeArrowheads="1"/>
          </p:cNvSpPr>
          <p:nvPr/>
        </p:nvSpPr>
        <p:spPr bwMode="auto">
          <a:xfrm>
            <a:off x="517525" y="4329113"/>
            <a:ext cx="2309813" cy="814387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9" name="bk object 23"/>
          <p:cNvSpPr>
            <a:spLocks noChangeArrowheads="1"/>
          </p:cNvSpPr>
          <p:nvPr/>
        </p:nvSpPr>
        <p:spPr bwMode="auto">
          <a:xfrm>
            <a:off x="1885950" y="3990975"/>
            <a:ext cx="619125" cy="11525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10" name="bk object 24"/>
          <p:cNvSpPr/>
          <p:nvPr/>
        </p:nvSpPr>
        <p:spPr>
          <a:xfrm>
            <a:off x="509588" y="3241675"/>
            <a:ext cx="363537" cy="241300"/>
          </a:xfrm>
          <a:custGeom>
            <a:avLst/>
            <a:gdLst/>
            <a:ahLst/>
            <a:cxnLst/>
            <a:rect l="l" t="t" r="r" b="b"/>
            <a:pathLst>
              <a:path w="362852" h="322172">
                <a:moveTo>
                  <a:pt x="362852" y="0"/>
                </a:moveTo>
                <a:lnTo>
                  <a:pt x="325117" y="26396"/>
                </a:lnTo>
                <a:lnTo>
                  <a:pt x="288166" y="52998"/>
                </a:lnTo>
                <a:lnTo>
                  <a:pt x="245599" y="84664"/>
                </a:lnTo>
                <a:lnTo>
                  <a:pt x="201189" y="120068"/>
                </a:lnTo>
                <a:lnTo>
                  <a:pt x="160798" y="155155"/>
                </a:lnTo>
                <a:lnTo>
                  <a:pt x="126900" y="186256"/>
                </a:lnTo>
                <a:lnTo>
                  <a:pt x="97239" y="215305"/>
                </a:lnTo>
                <a:lnTo>
                  <a:pt x="69559" y="244238"/>
                </a:lnTo>
                <a:lnTo>
                  <a:pt x="41602" y="274991"/>
                </a:lnTo>
                <a:lnTo>
                  <a:pt x="0" y="322172"/>
                </a:lnTo>
                <a:lnTo>
                  <a:pt x="162396" y="221323"/>
                </a:lnTo>
                <a:lnTo>
                  <a:pt x="196480" y="199666"/>
                </a:lnTo>
                <a:lnTo>
                  <a:pt x="261414" y="146096"/>
                </a:lnTo>
                <a:lnTo>
                  <a:pt x="288439" y="103150"/>
                </a:lnTo>
                <a:lnTo>
                  <a:pt x="300964" y="79765"/>
                </a:lnTo>
                <a:lnTo>
                  <a:pt x="307324" y="68091"/>
                </a:lnTo>
                <a:lnTo>
                  <a:pt x="327976" y="34854"/>
                </a:lnTo>
                <a:lnTo>
                  <a:pt x="353051" y="7273"/>
                </a:lnTo>
                <a:lnTo>
                  <a:pt x="362852" y="0"/>
                </a:lnTo>
                <a:close/>
              </a:path>
            </a:pathLst>
          </a:custGeom>
          <a:solidFill>
            <a:srgbClr val="E6EB95"/>
          </a:solidFill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11" name="bk object 25"/>
          <p:cNvSpPr/>
          <p:nvPr/>
        </p:nvSpPr>
        <p:spPr>
          <a:xfrm>
            <a:off x="742950" y="3343275"/>
            <a:ext cx="327025" cy="195263"/>
          </a:xfrm>
          <a:custGeom>
            <a:avLst/>
            <a:gdLst/>
            <a:ahLst/>
            <a:cxnLst/>
            <a:rect l="l" t="t" r="r" b="b"/>
            <a:pathLst>
              <a:path w="326918" h="260107">
                <a:moveTo>
                  <a:pt x="326918" y="0"/>
                </a:moveTo>
                <a:lnTo>
                  <a:pt x="279874" y="25670"/>
                </a:lnTo>
                <a:lnTo>
                  <a:pt x="240082" y="48049"/>
                </a:lnTo>
                <a:lnTo>
                  <a:pt x="207050" y="67233"/>
                </a:lnTo>
                <a:lnTo>
                  <a:pt x="169100" y="90236"/>
                </a:lnTo>
                <a:lnTo>
                  <a:pt x="132677" y="114001"/>
                </a:lnTo>
                <a:lnTo>
                  <a:pt x="123252" y="120787"/>
                </a:lnTo>
                <a:lnTo>
                  <a:pt x="112993" y="128238"/>
                </a:lnTo>
                <a:lnTo>
                  <a:pt x="74292" y="160868"/>
                </a:lnTo>
                <a:lnTo>
                  <a:pt x="47724" y="188233"/>
                </a:lnTo>
                <a:lnTo>
                  <a:pt x="23272" y="218003"/>
                </a:lnTo>
                <a:lnTo>
                  <a:pt x="894" y="252923"/>
                </a:lnTo>
                <a:lnTo>
                  <a:pt x="0" y="258972"/>
                </a:lnTo>
                <a:lnTo>
                  <a:pt x="1389" y="260107"/>
                </a:lnTo>
                <a:lnTo>
                  <a:pt x="7087" y="260107"/>
                </a:lnTo>
                <a:lnTo>
                  <a:pt x="12742" y="256758"/>
                </a:lnTo>
                <a:lnTo>
                  <a:pt x="16130" y="254702"/>
                </a:lnTo>
                <a:lnTo>
                  <a:pt x="40115" y="238832"/>
                </a:lnTo>
                <a:lnTo>
                  <a:pt x="64671" y="223047"/>
                </a:lnTo>
                <a:lnTo>
                  <a:pt x="115365" y="191792"/>
                </a:lnTo>
                <a:lnTo>
                  <a:pt x="167955" y="161066"/>
                </a:lnTo>
                <a:lnTo>
                  <a:pt x="222187" y="130997"/>
                </a:lnTo>
                <a:lnTo>
                  <a:pt x="277804" y="101713"/>
                </a:lnTo>
                <a:lnTo>
                  <a:pt x="291776" y="92461"/>
                </a:lnTo>
                <a:lnTo>
                  <a:pt x="302158" y="83011"/>
                </a:lnTo>
                <a:lnTo>
                  <a:pt x="309000" y="73291"/>
                </a:lnTo>
                <a:lnTo>
                  <a:pt x="312354" y="63232"/>
                </a:lnTo>
                <a:lnTo>
                  <a:pt x="311855" y="44024"/>
                </a:lnTo>
                <a:lnTo>
                  <a:pt x="312912" y="28255"/>
                </a:lnTo>
                <a:lnTo>
                  <a:pt x="315540" y="15846"/>
                </a:lnTo>
                <a:lnTo>
                  <a:pt x="319756" y="6719"/>
                </a:lnTo>
                <a:lnTo>
                  <a:pt x="325574" y="799"/>
                </a:lnTo>
                <a:lnTo>
                  <a:pt x="326918" y="0"/>
                </a:lnTo>
                <a:close/>
              </a:path>
            </a:pathLst>
          </a:custGeom>
          <a:solidFill>
            <a:srgbClr val="E6EB95"/>
          </a:solidFill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12" name="bk object 26"/>
          <p:cNvSpPr>
            <a:spLocks noChangeArrowheads="1"/>
          </p:cNvSpPr>
          <p:nvPr/>
        </p:nvSpPr>
        <p:spPr bwMode="auto">
          <a:xfrm>
            <a:off x="1027113" y="3198813"/>
            <a:ext cx="360362" cy="109537"/>
          </a:xfrm>
          <a:prstGeom prst="rect">
            <a:avLst/>
          </a:prstGeom>
          <a:blipFill dpi="0" rotWithShape="1">
            <a:blip r:embed="rId8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13" name="bk object 27"/>
          <p:cNvSpPr/>
          <p:nvPr/>
        </p:nvSpPr>
        <p:spPr>
          <a:xfrm>
            <a:off x="265113" y="3621088"/>
            <a:ext cx="390525" cy="590550"/>
          </a:xfrm>
          <a:custGeom>
            <a:avLst/>
            <a:gdLst/>
            <a:ahLst/>
            <a:cxnLst/>
            <a:rect l="l" t="t" r="r" b="b"/>
            <a:pathLst>
              <a:path w="390176" h="787657">
                <a:moveTo>
                  <a:pt x="384861" y="0"/>
                </a:moveTo>
                <a:lnTo>
                  <a:pt x="380962" y="0"/>
                </a:lnTo>
                <a:lnTo>
                  <a:pt x="378716" y="1460"/>
                </a:lnTo>
                <a:lnTo>
                  <a:pt x="342035" y="29495"/>
                </a:lnTo>
                <a:lnTo>
                  <a:pt x="312432" y="53897"/>
                </a:lnTo>
                <a:lnTo>
                  <a:pt x="275624" y="86345"/>
                </a:lnTo>
                <a:lnTo>
                  <a:pt x="245269" y="115373"/>
                </a:lnTo>
                <a:lnTo>
                  <a:pt x="218681" y="143137"/>
                </a:lnTo>
                <a:lnTo>
                  <a:pt x="190310" y="176984"/>
                </a:lnTo>
                <a:lnTo>
                  <a:pt x="165081" y="214974"/>
                </a:lnTo>
                <a:lnTo>
                  <a:pt x="136899" y="265483"/>
                </a:lnTo>
                <a:lnTo>
                  <a:pt x="113237" y="313844"/>
                </a:lnTo>
                <a:lnTo>
                  <a:pt x="91801" y="362616"/>
                </a:lnTo>
                <a:lnTo>
                  <a:pt x="72573" y="411812"/>
                </a:lnTo>
                <a:lnTo>
                  <a:pt x="55540" y="461447"/>
                </a:lnTo>
                <a:lnTo>
                  <a:pt x="40685" y="511534"/>
                </a:lnTo>
                <a:lnTo>
                  <a:pt x="27991" y="562088"/>
                </a:lnTo>
                <a:lnTo>
                  <a:pt x="17445" y="613123"/>
                </a:lnTo>
                <a:lnTo>
                  <a:pt x="9029" y="664653"/>
                </a:lnTo>
                <a:lnTo>
                  <a:pt x="2728" y="716693"/>
                </a:lnTo>
                <a:lnTo>
                  <a:pt x="0" y="765458"/>
                </a:lnTo>
                <a:lnTo>
                  <a:pt x="1728" y="777978"/>
                </a:lnTo>
                <a:lnTo>
                  <a:pt x="5573" y="784784"/>
                </a:lnTo>
                <a:lnTo>
                  <a:pt x="12938" y="787657"/>
                </a:lnTo>
                <a:lnTo>
                  <a:pt x="16562" y="784784"/>
                </a:lnTo>
                <a:lnTo>
                  <a:pt x="18806" y="782591"/>
                </a:lnTo>
                <a:lnTo>
                  <a:pt x="25835" y="773838"/>
                </a:lnTo>
                <a:lnTo>
                  <a:pt x="33139" y="764994"/>
                </a:lnTo>
                <a:lnTo>
                  <a:pt x="65123" y="728707"/>
                </a:lnTo>
                <a:lnTo>
                  <a:pt x="92022" y="700555"/>
                </a:lnTo>
                <a:lnTo>
                  <a:pt x="121425" y="671618"/>
                </a:lnTo>
                <a:lnTo>
                  <a:pt x="122457" y="657695"/>
                </a:lnTo>
                <a:lnTo>
                  <a:pt x="123425" y="644010"/>
                </a:lnTo>
                <a:lnTo>
                  <a:pt x="127806" y="578674"/>
                </a:lnTo>
                <a:lnTo>
                  <a:pt x="128689" y="566132"/>
                </a:lnTo>
                <a:lnTo>
                  <a:pt x="132718" y="517277"/>
                </a:lnTo>
                <a:lnTo>
                  <a:pt x="139753" y="465760"/>
                </a:lnTo>
                <a:lnTo>
                  <a:pt x="153312" y="428596"/>
                </a:lnTo>
                <a:lnTo>
                  <a:pt x="188475" y="395815"/>
                </a:lnTo>
                <a:lnTo>
                  <a:pt x="229300" y="367064"/>
                </a:lnTo>
                <a:lnTo>
                  <a:pt x="262268" y="346580"/>
                </a:lnTo>
                <a:lnTo>
                  <a:pt x="296697" y="326950"/>
                </a:lnTo>
                <a:lnTo>
                  <a:pt x="329613" y="309388"/>
                </a:lnTo>
                <a:lnTo>
                  <a:pt x="330536" y="293718"/>
                </a:lnTo>
                <a:lnTo>
                  <a:pt x="334482" y="247602"/>
                </a:lnTo>
                <a:lnTo>
                  <a:pt x="340200" y="202860"/>
                </a:lnTo>
                <a:lnTo>
                  <a:pt x="347698" y="159538"/>
                </a:lnTo>
                <a:lnTo>
                  <a:pt x="356980" y="117681"/>
                </a:lnTo>
                <a:lnTo>
                  <a:pt x="368052" y="77334"/>
                </a:lnTo>
                <a:lnTo>
                  <a:pt x="380922" y="38541"/>
                </a:lnTo>
                <a:lnTo>
                  <a:pt x="385612" y="25963"/>
                </a:lnTo>
                <a:lnTo>
                  <a:pt x="390176" y="12372"/>
                </a:lnTo>
                <a:lnTo>
                  <a:pt x="389127" y="1460"/>
                </a:lnTo>
                <a:lnTo>
                  <a:pt x="386491" y="538"/>
                </a:lnTo>
                <a:lnTo>
                  <a:pt x="384861" y="0"/>
                </a:lnTo>
                <a:close/>
              </a:path>
            </a:pathLst>
          </a:custGeom>
          <a:solidFill>
            <a:srgbClr val="E6EB95"/>
          </a:solidFill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14" name="bk object 28"/>
          <p:cNvSpPr>
            <a:spLocks noChangeArrowheads="1"/>
          </p:cNvSpPr>
          <p:nvPr/>
        </p:nvSpPr>
        <p:spPr bwMode="auto">
          <a:xfrm>
            <a:off x="115888" y="3470275"/>
            <a:ext cx="255587" cy="387350"/>
          </a:xfrm>
          <a:prstGeom prst="rect">
            <a:avLst/>
          </a:prstGeom>
          <a:blipFill dpi="0" rotWithShape="1">
            <a:blip r:embed="rId9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15" name="bk object 29"/>
          <p:cNvSpPr/>
          <p:nvPr/>
        </p:nvSpPr>
        <p:spPr>
          <a:xfrm>
            <a:off x="203200" y="3530600"/>
            <a:ext cx="261938" cy="388938"/>
          </a:xfrm>
          <a:custGeom>
            <a:avLst/>
            <a:gdLst/>
            <a:ahLst/>
            <a:cxnLst/>
            <a:rect l="l" t="t" r="r" b="b"/>
            <a:pathLst>
              <a:path w="261825" h="518882">
                <a:moveTo>
                  <a:pt x="254268" y="0"/>
                </a:moveTo>
                <a:lnTo>
                  <a:pt x="217258" y="20706"/>
                </a:lnTo>
                <a:lnTo>
                  <a:pt x="186380" y="48677"/>
                </a:lnTo>
                <a:lnTo>
                  <a:pt x="153440" y="83842"/>
                </a:lnTo>
                <a:lnTo>
                  <a:pt x="130504" y="122609"/>
                </a:lnTo>
                <a:lnTo>
                  <a:pt x="128232" y="160771"/>
                </a:lnTo>
                <a:lnTo>
                  <a:pt x="128202" y="173261"/>
                </a:lnTo>
                <a:lnTo>
                  <a:pt x="128477" y="186003"/>
                </a:lnTo>
                <a:lnTo>
                  <a:pt x="128981" y="198225"/>
                </a:lnTo>
                <a:lnTo>
                  <a:pt x="128174" y="213747"/>
                </a:lnTo>
                <a:lnTo>
                  <a:pt x="116340" y="250348"/>
                </a:lnTo>
                <a:lnTo>
                  <a:pt x="76092" y="287061"/>
                </a:lnTo>
                <a:lnTo>
                  <a:pt x="47800" y="310542"/>
                </a:lnTo>
                <a:lnTo>
                  <a:pt x="23309" y="350034"/>
                </a:lnTo>
                <a:lnTo>
                  <a:pt x="14183" y="387229"/>
                </a:lnTo>
                <a:lnTo>
                  <a:pt x="5248" y="437054"/>
                </a:lnTo>
                <a:lnTo>
                  <a:pt x="0" y="497474"/>
                </a:lnTo>
                <a:lnTo>
                  <a:pt x="826" y="511529"/>
                </a:lnTo>
                <a:lnTo>
                  <a:pt x="2755" y="518063"/>
                </a:lnTo>
                <a:lnTo>
                  <a:pt x="4670" y="518882"/>
                </a:lnTo>
                <a:lnTo>
                  <a:pt x="5351" y="518386"/>
                </a:lnTo>
                <a:lnTo>
                  <a:pt x="5974" y="517378"/>
                </a:lnTo>
                <a:lnTo>
                  <a:pt x="10435" y="511065"/>
                </a:lnTo>
                <a:lnTo>
                  <a:pt x="40693" y="477743"/>
                </a:lnTo>
                <a:lnTo>
                  <a:pt x="72300" y="447456"/>
                </a:lnTo>
                <a:lnTo>
                  <a:pt x="107137" y="416038"/>
                </a:lnTo>
                <a:lnTo>
                  <a:pt x="141230" y="386553"/>
                </a:lnTo>
                <a:lnTo>
                  <a:pt x="170609" y="362067"/>
                </a:lnTo>
                <a:lnTo>
                  <a:pt x="185653" y="349996"/>
                </a:lnTo>
                <a:lnTo>
                  <a:pt x="196074" y="339669"/>
                </a:lnTo>
                <a:lnTo>
                  <a:pt x="216736" y="294047"/>
                </a:lnTo>
                <a:lnTo>
                  <a:pt x="218023" y="254328"/>
                </a:lnTo>
                <a:lnTo>
                  <a:pt x="219995" y="218376"/>
                </a:lnTo>
                <a:lnTo>
                  <a:pt x="225582" y="157020"/>
                </a:lnTo>
                <a:lnTo>
                  <a:pt x="232674" y="108466"/>
                </a:lnTo>
                <a:lnTo>
                  <a:pt x="244327" y="56331"/>
                </a:lnTo>
                <a:lnTo>
                  <a:pt x="257431" y="17514"/>
                </a:lnTo>
                <a:lnTo>
                  <a:pt x="259585" y="12032"/>
                </a:lnTo>
                <a:lnTo>
                  <a:pt x="261084" y="7859"/>
                </a:lnTo>
                <a:lnTo>
                  <a:pt x="261825" y="4809"/>
                </a:lnTo>
                <a:lnTo>
                  <a:pt x="261705" y="2691"/>
                </a:lnTo>
                <a:lnTo>
                  <a:pt x="260621" y="1317"/>
                </a:lnTo>
                <a:lnTo>
                  <a:pt x="258469" y="497"/>
                </a:lnTo>
                <a:lnTo>
                  <a:pt x="255146" y="43"/>
                </a:lnTo>
                <a:lnTo>
                  <a:pt x="254268" y="0"/>
                </a:lnTo>
                <a:close/>
              </a:path>
            </a:pathLst>
          </a:custGeom>
          <a:solidFill>
            <a:srgbClr val="E6EB95"/>
          </a:solidFill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16" name="bk object 30"/>
          <p:cNvSpPr>
            <a:spLocks noChangeArrowheads="1"/>
          </p:cNvSpPr>
          <p:nvPr/>
        </p:nvSpPr>
        <p:spPr bwMode="auto">
          <a:xfrm>
            <a:off x="234950" y="3619500"/>
            <a:ext cx="98425" cy="149225"/>
          </a:xfrm>
          <a:prstGeom prst="rect">
            <a:avLst/>
          </a:prstGeom>
          <a:blipFill dpi="0" rotWithShape="1">
            <a:blip r:embed="rId10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17" name="bk object 31"/>
          <p:cNvSpPr>
            <a:spLocks noChangeArrowheads="1"/>
          </p:cNvSpPr>
          <p:nvPr/>
        </p:nvSpPr>
        <p:spPr bwMode="auto">
          <a:xfrm>
            <a:off x="201613" y="3938588"/>
            <a:ext cx="120650" cy="325437"/>
          </a:xfrm>
          <a:prstGeom prst="rect">
            <a:avLst/>
          </a:prstGeom>
          <a:blipFill dpi="0" rotWithShape="1">
            <a:blip r:embed="rId11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18" name="bk object 32"/>
          <p:cNvSpPr>
            <a:spLocks noChangeArrowheads="1"/>
          </p:cNvSpPr>
          <p:nvPr/>
        </p:nvSpPr>
        <p:spPr bwMode="auto">
          <a:xfrm>
            <a:off x="639763" y="3441700"/>
            <a:ext cx="533400" cy="395288"/>
          </a:xfrm>
          <a:prstGeom prst="rect">
            <a:avLst/>
          </a:prstGeom>
          <a:blipFill dpi="0" rotWithShape="1">
            <a:blip r:embed="rId1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19" name="bk object 33"/>
          <p:cNvSpPr>
            <a:spLocks noChangeArrowheads="1"/>
          </p:cNvSpPr>
          <p:nvPr/>
        </p:nvSpPr>
        <p:spPr bwMode="auto">
          <a:xfrm>
            <a:off x="1120775" y="3300413"/>
            <a:ext cx="719138" cy="385762"/>
          </a:xfrm>
          <a:prstGeom prst="rect">
            <a:avLst/>
          </a:prstGeom>
          <a:blipFill dpi="0" rotWithShape="1">
            <a:blip r:embed="rId1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20" name="bk object 34"/>
          <p:cNvSpPr/>
          <p:nvPr/>
        </p:nvSpPr>
        <p:spPr>
          <a:xfrm>
            <a:off x="271463" y="4186238"/>
            <a:ext cx="549275" cy="614362"/>
          </a:xfrm>
          <a:custGeom>
            <a:avLst/>
            <a:gdLst/>
            <a:ahLst/>
            <a:cxnLst/>
            <a:rect l="l" t="t" r="r" b="b"/>
            <a:pathLst>
              <a:path w="549198" h="819382">
                <a:moveTo>
                  <a:pt x="131509" y="0"/>
                </a:moveTo>
                <a:lnTo>
                  <a:pt x="102087" y="27909"/>
                </a:lnTo>
                <a:lnTo>
                  <a:pt x="73840" y="56123"/>
                </a:lnTo>
                <a:lnTo>
                  <a:pt x="47584" y="84125"/>
                </a:lnTo>
                <a:lnTo>
                  <a:pt x="17083" y="120238"/>
                </a:lnTo>
                <a:lnTo>
                  <a:pt x="0" y="154412"/>
                </a:lnTo>
                <a:lnTo>
                  <a:pt x="5378" y="173335"/>
                </a:lnTo>
                <a:lnTo>
                  <a:pt x="17611" y="212915"/>
                </a:lnTo>
                <a:lnTo>
                  <a:pt x="31783" y="255410"/>
                </a:lnTo>
                <a:lnTo>
                  <a:pt x="47032" y="298801"/>
                </a:lnTo>
                <a:lnTo>
                  <a:pt x="62617" y="341458"/>
                </a:lnTo>
                <a:lnTo>
                  <a:pt x="77793" y="381753"/>
                </a:lnTo>
                <a:lnTo>
                  <a:pt x="91819" y="418058"/>
                </a:lnTo>
                <a:lnTo>
                  <a:pt x="109074" y="461472"/>
                </a:lnTo>
                <a:lnTo>
                  <a:pt x="121119" y="490193"/>
                </a:lnTo>
                <a:lnTo>
                  <a:pt x="125881" y="504243"/>
                </a:lnTo>
                <a:lnTo>
                  <a:pt x="128446" y="517270"/>
                </a:lnTo>
                <a:lnTo>
                  <a:pt x="128802" y="529347"/>
                </a:lnTo>
                <a:lnTo>
                  <a:pt x="126938" y="540549"/>
                </a:lnTo>
                <a:lnTo>
                  <a:pt x="96822" y="578154"/>
                </a:lnTo>
                <a:lnTo>
                  <a:pt x="87780" y="585883"/>
                </a:lnTo>
                <a:lnTo>
                  <a:pt x="91724" y="599287"/>
                </a:lnTo>
                <a:lnTo>
                  <a:pt x="104254" y="638456"/>
                </a:lnTo>
                <a:lnTo>
                  <a:pt x="117623" y="675896"/>
                </a:lnTo>
                <a:lnTo>
                  <a:pt x="131573" y="711396"/>
                </a:lnTo>
                <a:lnTo>
                  <a:pt x="150626" y="755347"/>
                </a:lnTo>
                <a:lnTo>
                  <a:pt x="174238" y="798298"/>
                </a:lnTo>
                <a:lnTo>
                  <a:pt x="211127" y="819382"/>
                </a:lnTo>
                <a:lnTo>
                  <a:pt x="216953" y="816956"/>
                </a:lnTo>
                <a:lnTo>
                  <a:pt x="222410" y="812217"/>
                </a:lnTo>
                <a:lnTo>
                  <a:pt x="229335" y="803588"/>
                </a:lnTo>
                <a:lnTo>
                  <a:pt x="236502" y="794876"/>
                </a:lnTo>
                <a:lnTo>
                  <a:pt x="267593" y="759216"/>
                </a:lnTo>
                <a:lnTo>
                  <a:pt x="302579" y="722295"/>
                </a:lnTo>
                <a:lnTo>
                  <a:pt x="331389" y="693808"/>
                </a:lnTo>
                <a:lnTo>
                  <a:pt x="371461" y="656546"/>
                </a:lnTo>
                <a:lnTo>
                  <a:pt x="410181" y="622375"/>
                </a:lnTo>
                <a:lnTo>
                  <a:pt x="448649" y="589911"/>
                </a:lnTo>
                <a:lnTo>
                  <a:pt x="487449" y="558579"/>
                </a:lnTo>
                <a:lnTo>
                  <a:pt x="517119" y="535478"/>
                </a:lnTo>
                <a:lnTo>
                  <a:pt x="528634" y="524235"/>
                </a:lnTo>
                <a:lnTo>
                  <a:pt x="536771" y="514154"/>
                </a:lnTo>
                <a:lnTo>
                  <a:pt x="542308" y="504612"/>
                </a:lnTo>
                <a:lnTo>
                  <a:pt x="545820" y="489802"/>
                </a:lnTo>
                <a:lnTo>
                  <a:pt x="548785" y="479734"/>
                </a:lnTo>
                <a:lnTo>
                  <a:pt x="541867" y="431076"/>
                </a:lnTo>
                <a:lnTo>
                  <a:pt x="529545" y="404365"/>
                </a:lnTo>
                <a:lnTo>
                  <a:pt x="518218" y="379670"/>
                </a:lnTo>
                <a:lnTo>
                  <a:pt x="497975" y="334905"/>
                </a:lnTo>
                <a:lnTo>
                  <a:pt x="488773" y="314122"/>
                </a:lnTo>
                <a:lnTo>
                  <a:pt x="479900" y="308191"/>
                </a:lnTo>
                <a:lnTo>
                  <a:pt x="465969" y="308191"/>
                </a:lnTo>
                <a:lnTo>
                  <a:pt x="454451" y="306886"/>
                </a:lnTo>
                <a:lnTo>
                  <a:pt x="413522" y="275522"/>
                </a:lnTo>
                <a:lnTo>
                  <a:pt x="394107" y="238003"/>
                </a:lnTo>
                <a:lnTo>
                  <a:pt x="373245" y="193695"/>
                </a:lnTo>
                <a:lnTo>
                  <a:pt x="364483" y="174213"/>
                </a:lnTo>
                <a:lnTo>
                  <a:pt x="186407" y="174213"/>
                </a:lnTo>
                <a:lnTo>
                  <a:pt x="158116" y="133749"/>
                </a:lnTo>
                <a:lnTo>
                  <a:pt x="146534" y="87256"/>
                </a:lnTo>
                <a:lnTo>
                  <a:pt x="139137" y="49196"/>
                </a:lnTo>
                <a:lnTo>
                  <a:pt x="133194" y="12251"/>
                </a:lnTo>
                <a:lnTo>
                  <a:pt x="131509" y="0"/>
                </a:lnTo>
                <a:close/>
              </a:path>
              <a:path w="549198" h="819382">
                <a:moveTo>
                  <a:pt x="478329" y="307141"/>
                </a:moveTo>
                <a:lnTo>
                  <a:pt x="472036" y="308191"/>
                </a:lnTo>
                <a:lnTo>
                  <a:pt x="479900" y="308191"/>
                </a:lnTo>
                <a:lnTo>
                  <a:pt x="478329" y="307141"/>
                </a:lnTo>
                <a:close/>
              </a:path>
              <a:path w="549198" h="819382">
                <a:moveTo>
                  <a:pt x="322892" y="87256"/>
                </a:moveTo>
                <a:lnTo>
                  <a:pt x="279200" y="113071"/>
                </a:lnTo>
                <a:lnTo>
                  <a:pt x="246272" y="134353"/>
                </a:lnTo>
                <a:lnTo>
                  <a:pt x="207353" y="162318"/>
                </a:lnTo>
                <a:lnTo>
                  <a:pt x="198509" y="169225"/>
                </a:lnTo>
                <a:lnTo>
                  <a:pt x="192403" y="173335"/>
                </a:lnTo>
                <a:lnTo>
                  <a:pt x="189341" y="174213"/>
                </a:lnTo>
                <a:lnTo>
                  <a:pt x="364483" y="174213"/>
                </a:lnTo>
                <a:lnTo>
                  <a:pt x="362207" y="169113"/>
                </a:lnTo>
                <a:lnTo>
                  <a:pt x="356968" y="157229"/>
                </a:lnTo>
                <a:lnTo>
                  <a:pt x="341061" y="120116"/>
                </a:lnTo>
                <a:lnTo>
                  <a:pt x="328499" y="89574"/>
                </a:lnTo>
                <a:lnTo>
                  <a:pt x="322892" y="87256"/>
                </a:lnTo>
                <a:close/>
              </a:path>
            </a:pathLst>
          </a:custGeom>
          <a:solidFill>
            <a:srgbClr val="E6EB95"/>
          </a:solidFill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21" name="bk object 35"/>
          <p:cNvSpPr>
            <a:spLocks noChangeArrowheads="1"/>
          </p:cNvSpPr>
          <p:nvPr/>
        </p:nvSpPr>
        <p:spPr bwMode="auto">
          <a:xfrm>
            <a:off x="395288" y="3843338"/>
            <a:ext cx="244475" cy="342900"/>
          </a:xfrm>
          <a:prstGeom prst="rect">
            <a:avLst/>
          </a:prstGeom>
          <a:blipFill dpi="0" rotWithShape="1">
            <a:blip r:embed="rId1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22" name="bk object 36"/>
          <p:cNvSpPr>
            <a:spLocks noChangeArrowheads="1"/>
          </p:cNvSpPr>
          <p:nvPr/>
        </p:nvSpPr>
        <p:spPr bwMode="auto">
          <a:xfrm>
            <a:off x="393700" y="3854450"/>
            <a:ext cx="201613" cy="261938"/>
          </a:xfrm>
          <a:prstGeom prst="rect">
            <a:avLst/>
          </a:prstGeom>
          <a:blipFill dpi="0" rotWithShape="1">
            <a:blip r:embed="rId1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23" name="bk object 37"/>
          <p:cNvSpPr>
            <a:spLocks noChangeArrowheads="1"/>
          </p:cNvSpPr>
          <p:nvPr/>
        </p:nvSpPr>
        <p:spPr bwMode="auto">
          <a:xfrm>
            <a:off x="639763" y="3825875"/>
            <a:ext cx="58737" cy="28575"/>
          </a:xfrm>
          <a:prstGeom prst="rect">
            <a:avLst/>
          </a:prstGeom>
          <a:blipFill dpi="0" rotWithShape="1">
            <a:blip r:embed="rId1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24" name="bk object 38"/>
          <p:cNvSpPr>
            <a:spLocks noChangeArrowheads="1"/>
          </p:cNvSpPr>
          <p:nvPr/>
        </p:nvSpPr>
        <p:spPr bwMode="auto">
          <a:xfrm>
            <a:off x="403225" y="4106863"/>
            <a:ext cx="195263" cy="209550"/>
          </a:xfrm>
          <a:prstGeom prst="rect">
            <a:avLst/>
          </a:prstGeom>
          <a:blipFill dpi="0" rotWithShape="1">
            <a:blip r:embed="rId1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25" name="bk object 39"/>
          <p:cNvSpPr>
            <a:spLocks noChangeArrowheads="1"/>
          </p:cNvSpPr>
          <p:nvPr/>
        </p:nvSpPr>
        <p:spPr bwMode="auto">
          <a:xfrm>
            <a:off x="7938" y="4251325"/>
            <a:ext cx="347662" cy="512763"/>
          </a:xfrm>
          <a:prstGeom prst="rect">
            <a:avLst/>
          </a:prstGeom>
          <a:blipFill dpi="0" rotWithShape="1">
            <a:blip r:embed="rId18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26" name="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7" name="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09A529FC-A085-9A41-AD08-0CACF3A46ED9}" type="datetimeFigureOut">
              <a:rPr lang="en-US" altLang="en-US"/>
              <a:pPr/>
              <a:t>21.04.2015</a:t>
            </a:fld>
            <a:endParaRPr lang="en-US" altLang="en-US"/>
          </a:p>
        </p:txBody>
      </p:sp>
      <p:sp>
        <p:nvSpPr>
          <p:cNvPr id="28" name="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76A3F3-1636-5749-A586-557054B76F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9885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7EB33F"/>
          </a:solidFill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1027" name="Holder 2"/>
          <p:cNvSpPr>
            <a:spLocks noGrp="1"/>
          </p:cNvSpPr>
          <p:nvPr>
            <p:ph type="title"/>
          </p:nvPr>
        </p:nvSpPr>
        <p:spPr bwMode="auto">
          <a:xfrm>
            <a:off x="2085975" y="352425"/>
            <a:ext cx="4972050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1028" name="Holder 3"/>
          <p:cNvSpPr>
            <a:spLocks noGrp="1"/>
          </p:cNvSpPr>
          <p:nvPr>
            <p:ph type="body" idx="1"/>
          </p:nvPr>
        </p:nvSpPr>
        <p:spPr bwMode="auto">
          <a:xfrm>
            <a:off x="515938" y="1417638"/>
            <a:ext cx="8112125" cy="285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325" y="4783138"/>
            <a:ext cx="2927350" cy="25717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ctr">
              <a:defRPr>
                <a:solidFill>
                  <a:srgbClr val="898989"/>
                </a:solidFill>
                <a:latin typeface="Calibri" charset="0"/>
              </a:defRPr>
            </a:lvl1pPr>
          </a:lstStyle>
          <a:p>
            <a:endParaRPr lang="en-US" altLang="en-US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138"/>
            <a:ext cx="2103438" cy="25717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9308DED4-40C0-1F47-B2A8-EF2F69C2A559}" type="datetimeFigureOut">
              <a:rPr lang="en-US" altLang="en-US"/>
              <a:pPr/>
              <a:t>21.04.2015</a:t>
            </a:fld>
            <a:endParaRPr lang="en-US" alt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363" y="4783138"/>
            <a:ext cx="2103437" cy="25717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r">
              <a:defRPr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BCF0CCA2-0873-004C-9F9E-FC5D7EB78DC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7" r:id="rId2"/>
    <p:sldLayoutId id="2147483678" r:id="rId3"/>
    <p:sldLayoutId id="2147483680" r:id="rId4"/>
    <p:sldLayoutId id="2147483681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0.png"/><Relationship Id="rId18" Type="http://schemas.openxmlformats.org/officeDocument/2006/relationships/image" Target="../media/image35.png"/><Relationship Id="rId26" Type="http://schemas.openxmlformats.org/officeDocument/2006/relationships/image" Target="../media/image43.png"/><Relationship Id="rId39" Type="http://schemas.openxmlformats.org/officeDocument/2006/relationships/image" Target="../media/image56.png"/><Relationship Id="rId21" Type="http://schemas.openxmlformats.org/officeDocument/2006/relationships/image" Target="../media/image38.png"/><Relationship Id="rId34" Type="http://schemas.openxmlformats.org/officeDocument/2006/relationships/image" Target="../media/image51.png"/><Relationship Id="rId42" Type="http://schemas.openxmlformats.org/officeDocument/2006/relationships/image" Target="../media/image59.png"/><Relationship Id="rId47" Type="http://schemas.openxmlformats.org/officeDocument/2006/relationships/image" Target="../media/image64.png"/><Relationship Id="rId50" Type="http://schemas.openxmlformats.org/officeDocument/2006/relationships/image" Target="../media/image67.png"/><Relationship Id="rId55" Type="http://schemas.openxmlformats.org/officeDocument/2006/relationships/image" Target="../media/image72.png"/><Relationship Id="rId63" Type="http://schemas.openxmlformats.org/officeDocument/2006/relationships/image" Target="../media/image80.png"/><Relationship Id="rId68" Type="http://schemas.openxmlformats.org/officeDocument/2006/relationships/image" Target="../media/image85.png"/><Relationship Id="rId76" Type="http://schemas.openxmlformats.org/officeDocument/2006/relationships/image" Target="../media/image93.png"/><Relationship Id="rId7" Type="http://schemas.openxmlformats.org/officeDocument/2006/relationships/image" Target="../media/image24.png"/><Relationship Id="rId71" Type="http://schemas.openxmlformats.org/officeDocument/2006/relationships/image" Target="../media/image88.png"/><Relationship Id="rId2" Type="http://schemas.openxmlformats.org/officeDocument/2006/relationships/image" Target="../media/image19.png"/><Relationship Id="rId16" Type="http://schemas.openxmlformats.org/officeDocument/2006/relationships/image" Target="../media/image33.png"/><Relationship Id="rId29" Type="http://schemas.openxmlformats.org/officeDocument/2006/relationships/image" Target="../media/image46.png"/><Relationship Id="rId11" Type="http://schemas.openxmlformats.org/officeDocument/2006/relationships/image" Target="../media/image28.png"/><Relationship Id="rId24" Type="http://schemas.openxmlformats.org/officeDocument/2006/relationships/image" Target="../media/image41.png"/><Relationship Id="rId32" Type="http://schemas.openxmlformats.org/officeDocument/2006/relationships/image" Target="../media/image49.png"/><Relationship Id="rId37" Type="http://schemas.openxmlformats.org/officeDocument/2006/relationships/image" Target="../media/image54.png"/><Relationship Id="rId40" Type="http://schemas.openxmlformats.org/officeDocument/2006/relationships/image" Target="../media/image57.png"/><Relationship Id="rId45" Type="http://schemas.openxmlformats.org/officeDocument/2006/relationships/image" Target="../media/image62.png"/><Relationship Id="rId53" Type="http://schemas.openxmlformats.org/officeDocument/2006/relationships/image" Target="../media/image70.png"/><Relationship Id="rId58" Type="http://schemas.openxmlformats.org/officeDocument/2006/relationships/image" Target="../media/image75.png"/><Relationship Id="rId66" Type="http://schemas.openxmlformats.org/officeDocument/2006/relationships/image" Target="../media/image83.png"/><Relationship Id="rId74" Type="http://schemas.openxmlformats.org/officeDocument/2006/relationships/image" Target="../media/image91.png"/><Relationship Id="rId79" Type="http://schemas.openxmlformats.org/officeDocument/2006/relationships/image" Target="../media/image96.png"/><Relationship Id="rId5" Type="http://schemas.openxmlformats.org/officeDocument/2006/relationships/image" Target="../media/image22.png"/><Relationship Id="rId61" Type="http://schemas.openxmlformats.org/officeDocument/2006/relationships/image" Target="../media/image78.png"/><Relationship Id="rId82" Type="http://schemas.openxmlformats.org/officeDocument/2006/relationships/image" Target="../media/image99.png"/><Relationship Id="rId10" Type="http://schemas.openxmlformats.org/officeDocument/2006/relationships/image" Target="../media/image27.png"/><Relationship Id="rId19" Type="http://schemas.openxmlformats.org/officeDocument/2006/relationships/image" Target="../media/image36.png"/><Relationship Id="rId31" Type="http://schemas.openxmlformats.org/officeDocument/2006/relationships/image" Target="../media/image48.png"/><Relationship Id="rId44" Type="http://schemas.openxmlformats.org/officeDocument/2006/relationships/image" Target="../media/image61.png"/><Relationship Id="rId52" Type="http://schemas.openxmlformats.org/officeDocument/2006/relationships/image" Target="../media/image69.png"/><Relationship Id="rId60" Type="http://schemas.openxmlformats.org/officeDocument/2006/relationships/image" Target="../media/image77.png"/><Relationship Id="rId65" Type="http://schemas.openxmlformats.org/officeDocument/2006/relationships/image" Target="../media/image82.png"/><Relationship Id="rId73" Type="http://schemas.openxmlformats.org/officeDocument/2006/relationships/image" Target="../media/image90.png"/><Relationship Id="rId78" Type="http://schemas.openxmlformats.org/officeDocument/2006/relationships/image" Target="../media/image95.png"/><Relationship Id="rId81" Type="http://schemas.openxmlformats.org/officeDocument/2006/relationships/image" Target="../media/image98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31.png"/><Relationship Id="rId22" Type="http://schemas.openxmlformats.org/officeDocument/2006/relationships/image" Target="../media/image39.png"/><Relationship Id="rId27" Type="http://schemas.openxmlformats.org/officeDocument/2006/relationships/image" Target="../media/image44.png"/><Relationship Id="rId30" Type="http://schemas.openxmlformats.org/officeDocument/2006/relationships/image" Target="../media/image47.png"/><Relationship Id="rId35" Type="http://schemas.openxmlformats.org/officeDocument/2006/relationships/image" Target="../media/image52.png"/><Relationship Id="rId43" Type="http://schemas.openxmlformats.org/officeDocument/2006/relationships/image" Target="../media/image60.png"/><Relationship Id="rId48" Type="http://schemas.openxmlformats.org/officeDocument/2006/relationships/image" Target="../media/image65.png"/><Relationship Id="rId56" Type="http://schemas.openxmlformats.org/officeDocument/2006/relationships/image" Target="../media/image73.png"/><Relationship Id="rId64" Type="http://schemas.openxmlformats.org/officeDocument/2006/relationships/image" Target="../media/image81.png"/><Relationship Id="rId69" Type="http://schemas.openxmlformats.org/officeDocument/2006/relationships/image" Target="../media/image86.png"/><Relationship Id="rId77" Type="http://schemas.openxmlformats.org/officeDocument/2006/relationships/image" Target="../media/image94.png"/><Relationship Id="rId8" Type="http://schemas.openxmlformats.org/officeDocument/2006/relationships/image" Target="../media/image25.png"/><Relationship Id="rId51" Type="http://schemas.openxmlformats.org/officeDocument/2006/relationships/image" Target="../media/image68.png"/><Relationship Id="rId72" Type="http://schemas.openxmlformats.org/officeDocument/2006/relationships/image" Target="../media/image89.png"/><Relationship Id="rId80" Type="http://schemas.openxmlformats.org/officeDocument/2006/relationships/image" Target="../media/image97.png"/><Relationship Id="rId3" Type="http://schemas.openxmlformats.org/officeDocument/2006/relationships/image" Target="../media/image20.png"/><Relationship Id="rId12" Type="http://schemas.openxmlformats.org/officeDocument/2006/relationships/image" Target="../media/image29.png"/><Relationship Id="rId17" Type="http://schemas.openxmlformats.org/officeDocument/2006/relationships/image" Target="../media/image34.png"/><Relationship Id="rId25" Type="http://schemas.openxmlformats.org/officeDocument/2006/relationships/image" Target="../media/image42.png"/><Relationship Id="rId33" Type="http://schemas.openxmlformats.org/officeDocument/2006/relationships/image" Target="../media/image50.png"/><Relationship Id="rId38" Type="http://schemas.openxmlformats.org/officeDocument/2006/relationships/image" Target="../media/image55.png"/><Relationship Id="rId46" Type="http://schemas.openxmlformats.org/officeDocument/2006/relationships/image" Target="../media/image63.png"/><Relationship Id="rId59" Type="http://schemas.openxmlformats.org/officeDocument/2006/relationships/image" Target="../media/image76.png"/><Relationship Id="rId67" Type="http://schemas.openxmlformats.org/officeDocument/2006/relationships/image" Target="../media/image84.png"/><Relationship Id="rId20" Type="http://schemas.openxmlformats.org/officeDocument/2006/relationships/image" Target="../media/image37.png"/><Relationship Id="rId41" Type="http://schemas.openxmlformats.org/officeDocument/2006/relationships/image" Target="../media/image58.png"/><Relationship Id="rId54" Type="http://schemas.openxmlformats.org/officeDocument/2006/relationships/image" Target="../media/image71.png"/><Relationship Id="rId62" Type="http://schemas.openxmlformats.org/officeDocument/2006/relationships/image" Target="../media/image79.png"/><Relationship Id="rId70" Type="http://schemas.openxmlformats.org/officeDocument/2006/relationships/image" Target="../media/image87.png"/><Relationship Id="rId75" Type="http://schemas.openxmlformats.org/officeDocument/2006/relationships/image" Target="../media/image92.png"/><Relationship Id="rId83" Type="http://schemas.openxmlformats.org/officeDocument/2006/relationships/image" Target="../media/image1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5" Type="http://schemas.openxmlformats.org/officeDocument/2006/relationships/image" Target="../media/image32.png"/><Relationship Id="rId23" Type="http://schemas.openxmlformats.org/officeDocument/2006/relationships/image" Target="../media/image40.png"/><Relationship Id="rId28" Type="http://schemas.openxmlformats.org/officeDocument/2006/relationships/image" Target="../media/image45.png"/><Relationship Id="rId36" Type="http://schemas.openxmlformats.org/officeDocument/2006/relationships/image" Target="../media/image53.png"/><Relationship Id="rId49" Type="http://schemas.openxmlformats.org/officeDocument/2006/relationships/image" Target="../media/image66.png"/><Relationship Id="rId57" Type="http://schemas.openxmlformats.org/officeDocument/2006/relationships/image" Target="../media/image7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2.png"/><Relationship Id="rId2" Type="http://schemas.openxmlformats.org/officeDocument/2006/relationships/image" Target="../media/image12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0.png"/><Relationship Id="rId4" Type="http://schemas.openxmlformats.org/officeDocument/2006/relationships/image" Target="../media/image9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9.png"/><Relationship Id="rId2" Type="http://schemas.openxmlformats.org/officeDocument/2006/relationships/image" Target="../media/image12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png"/><Relationship Id="rId3" Type="http://schemas.openxmlformats.org/officeDocument/2006/relationships/image" Target="../media/image101.png"/><Relationship Id="rId7" Type="http://schemas.openxmlformats.org/officeDocument/2006/relationships/image" Target="../media/image10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4.png"/><Relationship Id="rId11" Type="http://schemas.openxmlformats.org/officeDocument/2006/relationships/image" Target="../media/image109.png"/><Relationship Id="rId5" Type="http://schemas.openxmlformats.org/officeDocument/2006/relationships/image" Target="../media/image103.png"/><Relationship Id="rId10" Type="http://schemas.openxmlformats.org/officeDocument/2006/relationships/image" Target="../media/image108.png"/><Relationship Id="rId4" Type="http://schemas.openxmlformats.org/officeDocument/2006/relationships/image" Target="../media/image102.jpeg"/><Relationship Id="rId9" Type="http://schemas.openxmlformats.org/officeDocument/2006/relationships/image" Target="../media/image107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9.png"/><Relationship Id="rId2" Type="http://schemas.openxmlformats.org/officeDocument/2006/relationships/image" Target="../media/image12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5" Type="http://schemas.openxmlformats.org/officeDocument/2006/relationships/image" Target="../media/image99.png"/><Relationship Id="rId4" Type="http://schemas.openxmlformats.org/officeDocument/2006/relationships/image" Target="../media/image130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png"/><Relationship Id="rId3" Type="http://schemas.openxmlformats.org/officeDocument/2006/relationships/image" Target="../media/image132.jpeg"/><Relationship Id="rId7" Type="http://schemas.openxmlformats.org/officeDocument/2006/relationships/image" Target="../media/image136.png"/><Relationship Id="rId2" Type="http://schemas.openxmlformats.org/officeDocument/2006/relationships/image" Target="../media/image13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5.png"/><Relationship Id="rId5" Type="http://schemas.openxmlformats.org/officeDocument/2006/relationships/image" Target="../media/image134.png"/><Relationship Id="rId4" Type="http://schemas.openxmlformats.org/officeDocument/2006/relationships/image" Target="../media/image133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1.png"/><Relationship Id="rId5" Type="http://schemas.openxmlformats.org/officeDocument/2006/relationships/image" Target="../media/image1.png"/><Relationship Id="rId4" Type="http://schemas.openxmlformats.org/officeDocument/2006/relationships/image" Target="../media/image1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png"/><Relationship Id="rId3" Type="http://schemas.openxmlformats.org/officeDocument/2006/relationships/image" Target="../media/image111.png"/><Relationship Id="rId7" Type="http://schemas.openxmlformats.org/officeDocument/2006/relationships/image" Target="../media/image115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4.png"/><Relationship Id="rId5" Type="http://schemas.openxmlformats.org/officeDocument/2006/relationships/image" Target="../media/image113.png"/><Relationship Id="rId10" Type="http://schemas.openxmlformats.org/officeDocument/2006/relationships/image" Target="../media/image101.png"/><Relationship Id="rId4" Type="http://schemas.openxmlformats.org/officeDocument/2006/relationships/image" Target="../media/image112.png"/><Relationship Id="rId9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png"/><Relationship Id="rId3" Type="http://schemas.openxmlformats.org/officeDocument/2006/relationships/image" Target="../media/image118.png"/><Relationship Id="rId7" Type="http://schemas.openxmlformats.org/officeDocument/2006/relationships/image" Target="../media/image110.png"/><Relationship Id="rId12" Type="http://schemas.openxmlformats.org/officeDocument/2006/relationships/image" Target="../media/image101.png"/><Relationship Id="rId2" Type="http://schemas.openxmlformats.org/officeDocument/2006/relationships/image" Target="../media/image1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2.png"/><Relationship Id="rId11" Type="http://schemas.openxmlformats.org/officeDocument/2006/relationships/image" Target="../media/image1.png"/><Relationship Id="rId5" Type="http://schemas.openxmlformats.org/officeDocument/2006/relationships/image" Target="../media/image116.png"/><Relationship Id="rId10" Type="http://schemas.openxmlformats.org/officeDocument/2006/relationships/image" Target="../media/image114.png"/><Relationship Id="rId4" Type="http://schemas.openxmlformats.org/officeDocument/2006/relationships/image" Target="../media/image115.png"/><Relationship Id="rId9" Type="http://schemas.openxmlformats.org/officeDocument/2006/relationships/image" Target="../media/image1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png"/><Relationship Id="rId3" Type="http://schemas.openxmlformats.org/officeDocument/2006/relationships/image" Target="../media/image118.png"/><Relationship Id="rId7" Type="http://schemas.openxmlformats.org/officeDocument/2006/relationships/image" Target="../media/image110.png"/><Relationship Id="rId12" Type="http://schemas.openxmlformats.org/officeDocument/2006/relationships/image" Target="../media/image101.png"/><Relationship Id="rId2" Type="http://schemas.openxmlformats.org/officeDocument/2006/relationships/image" Target="../media/image1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2.png"/><Relationship Id="rId11" Type="http://schemas.openxmlformats.org/officeDocument/2006/relationships/image" Target="../media/image1.png"/><Relationship Id="rId5" Type="http://schemas.openxmlformats.org/officeDocument/2006/relationships/image" Target="../media/image116.png"/><Relationship Id="rId10" Type="http://schemas.openxmlformats.org/officeDocument/2006/relationships/image" Target="../media/image114.png"/><Relationship Id="rId4" Type="http://schemas.openxmlformats.org/officeDocument/2006/relationships/image" Target="../media/image115.png"/><Relationship Id="rId9" Type="http://schemas.openxmlformats.org/officeDocument/2006/relationships/image" Target="../media/image11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png"/><Relationship Id="rId3" Type="http://schemas.openxmlformats.org/officeDocument/2006/relationships/image" Target="../media/image118.png"/><Relationship Id="rId7" Type="http://schemas.openxmlformats.org/officeDocument/2006/relationships/image" Target="../media/image110.png"/><Relationship Id="rId12" Type="http://schemas.openxmlformats.org/officeDocument/2006/relationships/image" Target="../media/image101.png"/><Relationship Id="rId2" Type="http://schemas.openxmlformats.org/officeDocument/2006/relationships/image" Target="../media/image1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2.png"/><Relationship Id="rId11" Type="http://schemas.openxmlformats.org/officeDocument/2006/relationships/image" Target="../media/image1.png"/><Relationship Id="rId5" Type="http://schemas.openxmlformats.org/officeDocument/2006/relationships/image" Target="../media/image116.png"/><Relationship Id="rId10" Type="http://schemas.openxmlformats.org/officeDocument/2006/relationships/image" Target="../media/image114.png"/><Relationship Id="rId4" Type="http://schemas.openxmlformats.org/officeDocument/2006/relationships/image" Target="../media/image115.png"/><Relationship Id="rId9" Type="http://schemas.openxmlformats.org/officeDocument/2006/relationships/image" Target="../media/image1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Группа 98"/>
          <p:cNvGrpSpPr>
            <a:grpSpLocks/>
          </p:cNvGrpSpPr>
          <p:nvPr/>
        </p:nvGrpSpPr>
        <p:grpSpPr bwMode="auto">
          <a:xfrm>
            <a:off x="160338" y="742950"/>
            <a:ext cx="3192462" cy="4400550"/>
            <a:chOff x="7938" y="1350963"/>
            <a:chExt cx="3694112" cy="3792537"/>
          </a:xfrm>
        </p:grpSpPr>
        <p:sp>
          <p:nvSpPr>
            <p:cNvPr id="5128" name="object 6"/>
            <p:cNvSpPr>
              <a:spLocks noChangeArrowheads="1"/>
            </p:cNvSpPr>
            <p:nvPr/>
          </p:nvSpPr>
          <p:spPr bwMode="auto">
            <a:xfrm>
              <a:off x="644525" y="2235200"/>
              <a:ext cx="885825" cy="2900363"/>
            </a:xfrm>
            <a:prstGeom prst="rect">
              <a:avLst/>
            </a:prstGeom>
            <a:blipFill dpi="0" rotWithShape="1">
              <a:blip r:embed="rId2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29" name="object 7"/>
            <p:cNvSpPr>
              <a:spLocks noChangeArrowheads="1"/>
            </p:cNvSpPr>
            <p:nvPr/>
          </p:nvSpPr>
          <p:spPr bwMode="auto">
            <a:xfrm>
              <a:off x="1127125" y="2462213"/>
              <a:ext cx="303213" cy="2668587"/>
            </a:xfrm>
            <a:prstGeom prst="rect">
              <a:avLst/>
            </a:prstGeom>
            <a:blipFill dpi="0" rotWithShape="1">
              <a:blip r:embed="rId3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30" name="object 8"/>
            <p:cNvSpPr>
              <a:spLocks noChangeArrowheads="1"/>
            </p:cNvSpPr>
            <p:nvPr/>
          </p:nvSpPr>
          <p:spPr bwMode="auto">
            <a:xfrm>
              <a:off x="1879600" y="2616200"/>
              <a:ext cx="974725" cy="2514600"/>
            </a:xfrm>
            <a:prstGeom prst="rect">
              <a:avLst/>
            </a:prstGeom>
            <a:blipFill dpi="0" rotWithShape="1">
              <a:blip r:embed="rId4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31" name="object 9"/>
            <p:cNvSpPr>
              <a:spLocks noChangeArrowheads="1"/>
            </p:cNvSpPr>
            <p:nvPr/>
          </p:nvSpPr>
          <p:spPr bwMode="auto">
            <a:xfrm>
              <a:off x="1171575" y="2851150"/>
              <a:ext cx="461963" cy="2274888"/>
            </a:xfrm>
            <a:prstGeom prst="rect">
              <a:avLst/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32" name="object 10"/>
            <p:cNvSpPr>
              <a:spLocks noChangeArrowheads="1"/>
            </p:cNvSpPr>
            <p:nvPr/>
          </p:nvSpPr>
          <p:spPr bwMode="auto">
            <a:xfrm>
              <a:off x="487363" y="2620963"/>
              <a:ext cx="2466975" cy="2505075"/>
            </a:xfrm>
            <a:prstGeom prst="rect">
              <a:avLst/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33" name="object 11"/>
            <p:cNvSpPr>
              <a:spLocks noChangeArrowheads="1"/>
            </p:cNvSpPr>
            <p:nvPr/>
          </p:nvSpPr>
          <p:spPr bwMode="auto">
            <a:xfrm>
              <a:off x="1776413" y="2301875"/>
              <a:ext cx="584200" cy="2828925"/>
            </a:xfrm>
            <a:prstGeom prst="rect">
              <a:avLst/>
            </a:prstGeom>
            <a:blipFill dpi="0" rotWithShape="1">
              <a:blip r:embed="rId7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34" name="object 12"/>
            <p:cNvSpPr>
              <a:spLocks/>
            </p:cNvSpPr>
            <p:nvPr/>
          </p:nvSpPr>
          <p:spPr bwMode="auto">
            <a:xfrm>
              <a:off x="479425" y="1597025"/>
              <a:ext cx="342900" cy="227013"/>
            </a:xfrm>
            <a:custGeom>
              <a:avLst/>
              <a:gdLst>
                <a:gd name="T0" fmla="*/ 341818 w 341818"/>
                <a:gd name="T1" fmla="*/ 0 h 303187"/>
                <a:gd name="T2" fmla="*/ 300482 w 341818"/>
                <a:gd name="T3" fmla="*/ 28962 h 303187"/>
                <a:gd name="T4" fmla="*/ 247725 w 341818"/>
                <a:gd name="T5" fmla="*/ 67387 h 303187"/>
                <a:gd name="T6" fmla="*/ 204109 w 341818"/>
                <a:gd name="T7" fmla="*/ 100724 h 303187"/>
                <a:gd name="T8" fmla="*/ 163553 w 341818"/>
                <a:gd name="T9" fmla="*/ 135398 h 303187"/>
                <a:gd name="T10" fmla="*/ 129816 w 341818"/>
                <a:gd name="T11" fmla="*/ 165716 h 303187"/>
                <a:gd name="T12" fmla="*/ 100770 w 341818"/>
                <a:gd name="T13" fmla="*/ 193501 h 303187"/>
                <a:gd name="T14" fmla="*/ 65661 w 341818"/>
                <a:gd name="T15" fmla="*/ 229760 h 303187"/>
                <a:gd name="T16" fmla="*/ 39282 w 341818"/>
                <a:gd name="T17" fmla="*/ 258729 h 303187"/>
                <a:gd name="T18" fmla="*/ 0 w 341818"/>
                <a:gd name="T19" fmla="*/ 303187 h 303187"/>
                <a:gd name="T20" fmla="*/ 162206 w 341818"/>
                <a:gd name="T21" fmla="*/ 202464 h 303187"/>
                <a:gd name="T22" fmla="*/ 199129 w 341818"/>
                <a:gd name="T23" fmla="*/ 178683 h 303187"/>
                <a:gd name="T24" fmla="*/ 247654 w 341818"/>
                <a:gd name="T25" fmla="*/ 135793 h 303187"/>
                <a:gd name="T26" fmla="*/ 274415 w 341818"/>
                <a:gd name="T27" fmla="*/ 92278 h 303187"/>
                <a:gd name="T28" fmla="*/ 280672 w 341818"/>
                <a:gd name="T29" fmla="*/ 80566 h 303187"/>
                <a:gd name="T30" fmla="*/ 286978 w 341818"/>
                <a:gd name="T31" fmla="*/ 68843 h 303187"/>
                <a:gd name="T32" fmla="*/ 307299 w 341818"/>
                <a:gd name="T33" fmla="*/ 35217 h 303187"/>
                <a:gd name="T34" fmla="*/ 332059 w 341818"/>
                <a:gd name="T35" fmla="*/ 7290 h 303187"/>
                <a:gd name="T36" fmla="*/ 341818 w 341818"/>
                <a:gd name="T37" fmla="*/ 0 h 30318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41818"/>
                <a:gd name="T58" fmla="*/ 0 h 303187"/>
                <a:gd name="T59" fmla="*/ 341818 w 341818"/>
                <a:gd name="T60" fmla="*/ 303187 h 30318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41818" h="303187">
                  <a:moveTo>
                    <a:pt x="341818" y="0"/>
                  </a:moveTo>
                  <a:lnTo>
                    <a:pt x="300482" y="28962"/>
                  </a:lnTo>
                  <a:lnTo>
                    <a:pt x="247725" y="67387"/>
                  </a:lnTo>
                  <a:lnTo>
                    <a:pt x="204109" y="100724"/>
                  </a:lnTo>
                  <a:lnTo>
                    <a:pt x="163553" y="135398"/>
                  </a:lnTo>
                  <a:lnTo>
                    <a:pt x="129816" y="165716"/>
                  </a:lnTo>
                  <a:lnTo>
                    <a:pt x="100770" y="193501"/>
                  </a:lnTo>
                  <a:lnTo>
                    <a:pt x="65661" y="229760"/>
                  </a:lnTo>
                  <a:lnTo>
                    <a:pt x="39282" y="258729"/>
                  </a:lnTo>
                  <a:lnTo>
                    <a:pt x="0" y="303187"/>
                  </a:lnTo>
                  <a:lnTo>
                    <a:pt x="162206" y="202464"/>
                  </a:lnTo>
                  <a:lnTo>
                    <a:pt x="199129" y="178683"/>
                  </a:lnTo>
                  <a:lnTo>
                    <a:pt x="247654" y="135793"/>
                  </a:lnTo>
                  <a:lnTo>
                    <a:pt x="274415" y="92278"/>
                  </a:lnTo>
                  <a:lnTo>
                    <a:pt x="280672" y="80566"/>
                  </a:lnTo>
                  <a:lnTo>
                    <a:pt x="286978" y="68843"/>
                  </a:lnTo>
                  <a:lnTo>
                    <a:pt x="307299" y="35217"/>
                  </a:lnTo>
                  <a:lnTo>
                    <a:pt x="332059" y="7290"/>
                  </a:lnTo>
                  <a:lnTo>
                    <a:pt x="341818" y="0"/>
                  </a:lnTo>
                  <a:close/>
                </a:path>
              </a:pathLst>
            </a:custGeom>
            <a:solidFill>
              <a:srgbClr val="E6EB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35" name="object 13"/>
            <p:cNvSpPr>
              <a:spLocks/>
            </p:cNvSpPr>
            <p:nvPr/>
          </p:nvSpPr>
          <p:spPr bwMode="auto">
            <a:xfrm>
              <a:off x="700088" y="1692275"/>
              <a:ext cx="307975" cy="184150"/>
            </a:xfrm>
            <a:custGeom>
              <a:avLst/>
              <a:gdLst>
                <a:gd name="T0" fmla="*/ 307936 w 307936"/>
                <a:gd name="T1" fmla="*/ 0 h 244770"/>
                <a:gd name="T2" fmla="*/ 240607 w 307936"/>
                <a:gd name="T3" fmla="*/ 37010 h 244770"/>
                <a:gd name="T4" fmla="*/ 205078 w 307936"/>
                <a:gd name="T5" fmla="*/ 57370 h 244770"/>
                <a:gd name="T6" fmla="*/ 164433 w 307936"/>
                <a:gd name="T7" fmla="*/ 81719 h 244770"/>
                <a:gd name="T8" fmla="*/ 130933 w 307936"/>
                <a:gd name="T9" fmla="*/ 103208 h 244770"/>
                <a:gd name="T10" fmla="*/ 116070 w 307936"/>
                <a:gd name="T11" fmla="*/ 113684 h 244770"/>
                <a:gd name="T12" fmla="*/ 105817 w 307936"/>
                <a:gd name="T13" fmla="*/ 121139 h 244770"/>
                <a:gd name="T14" fmla="*/ 67278 w 307936"/>
                <a:gd name="T15" fmla="*/ 153957 h 244770"/>
                <a:gd name="T16" fmla="*/ 40982 w 307936"/>
                <a:gd name="T17" fmla="*/ 181641 h 244770"/>
                <a:gd name="T18" fmla="*/ 16934 w 307936"/>
                <a:gd name="T19" fmla="*/ 211869 h 244770"/>
                <a:gd name="T20" fmla="*/ 240 w 307936"/>
                <a:gd name="T21" fmla="*/ 240671 h 244770"/>
                <a:gd name="T22" fmla="*/ 0 w 307936"/>
                <a:gd name="T23" fmla="*/ 243702 h 244770"/>
                <a:gd name="T24" fmla="*/ 1308 w 307936"/>
                <a:gd name="T25" fmla="*/ 244770 h 244770"/>
                <a:gd name="T26" fmla="*/ 6675 w 307936"/>
                <a:gd name="T27" fmla="*/ 244770 h 244770"/>
                <a:gd name="T28" fmla="*/ 12002 w 307936"/>
                <a:gd name="T29" fmla="*/ 241620 h 244770"/>
                <a:gd name="T30" fmla="*/ 15193 w 307936"/>
                <a:gd name="T31" fmla="*/ 239684 h 244770"/>
                <a:gd name="T32" fmla="*/ 37786 w 307936"/>
                <a:gd name="T33" fmla="*/ 224750 h 244770"/>
                <a:gd name="T34" fmla="*/ 60916 w 307936"/>
                <a:gd name="T35" fmla="*/ 209896 h 244770"/>
                <a:gd name="T36" fmla="*/ 108666 w 307936"/>
                <a:gd name="T37" fmla="*/ 180484 h 244770"/>
                <a:gd name="T38" fmla="*/ 158203 w 307936"/>
                <a:gd name="T39" fmla="*/ 151570 h 244770"/>
                <a:gd name="T40" fmla="*/ 209286 w 307936"/>
                <a:gd name="T41" fmla="*/ 123274 h 244770"/>
                <a:gd name="T42" fmla="*/ 261673 w 307936"/>
                <a:gd name="T43" fmla="*/ 95716 h 244770"/>
                <a:gd name="T44" fmla="*/ 275541 w 307936"/>
                <a:gd name="T45" fmla="*/ 86463 h 244770"/>
                <a:gd name="T46" fmla="*/ 285596 w 307936"/>
                <a:gd name="T47" fmla="*/ 76994 h 244770"/>
                <a:gd name="T48" fmla="*/ 291896 w 307936"/>
                <a:gd name="T49" fmla="*/ 67229 h 244770"/>
                <a:gd name="T50" fmla="*/ 292475 w 307936"/>
                <a:gd name="T51" fmla="*/ 46371 h 244770"/>
                <a:gd name="T52" fmla="*/ 294006 w 307936"/>
                <a:gd name="T53" fmla="*/ 29745 h 244770"/>
                <a:gd name="T54" fmla="*/ 296589 w 307936"/>
                <a:gd name="T55" fmla="*/ 16999 h 244770"/>
                <a:gd name="T56" fmla="*/ 300323 w 307936"/>
                <a:gd name="T57" fmla="*/ 7784 h 244770"/>
                <a:gd name="T58" fmla="*/ 305307 w 307936"/>
                <a:gd name="T59" fmla="*/ 1747 h 244770"/>
                <a:gd name="T60" fmla="*/ 307936 w 307936"/>
                <a:gd name="T61" fmla="*/ 0 h 244770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07936"/>
                <a:gd name="T94" fmla="*/ 0 h 244770"/>
                <a:gd name="T95" fmla="*/ 307936 w 307936"/>
                <a:gd name="T96" fmla="*/ 244770 h 244770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07936" h="244770">
                  <a:moveTo>
                    <a:pt x="307936" y="0"/>
                  </a:moveTo>
                  <a:lnTo>
                    <a:pt x="240607" y="37010"/>
                  </a:lnTo>
                  <a:lnTo>
                    <a:pt x="205078" y="57370"/>
                  </a:lnTo>
                  <a:lnTo>
                    <a:pt x="164433" y="81719"/>
                  </a:lnTo>
                  <a:lnTo>
                    <a:pt x="130933" y="103208"/>
                  </a:lnTo>
                  <a:lnTo>
                    <a:pt x="116070" y="113684"/>
                  </a:lnTo>
                  <a:lnTo>
                    <a:pt x="105817" y="121139"/>
                  </a:lnTo>
                  <a:lnTo>
                    <a:pt x="67278" y="153957"/>
                  </a:lnTo>
                  <a:lnTo>
                    <a:pt x="40982" y="181641"/>
                  </a:lnTo>
                  <a:lnTo>
                    <a:pt x="16934" y="211869"/>
                  </a:lnTo>
                  <a:lnTo>
                    <a:pt x="240" y="240671"/>
                  </a:lnTo>
                  <a:lnTo>
                    <a:pt x="0" y="243702"/>
                  </a:lnTo>
                  <a:lnTo>
                    <a:pt x="1308" y="244770"/>
                  </a:lnTo>
                  <a:lnTo>
                    <a:pt x="6675" y="244770"/>
                  </a:lnTo>
                  <a:lnTo>
                    <a:pt x="12002" y="241620"/>
                  </a:lnTo>
                  <a:lnTo>
                    <a:pt x="15193" y="239684"/>
                  </a:lnTo>
                  <a:lnTo>
                    <a:pt x="37786" y="224750"/>
                  </a:lnTo>
                  <a:lnTo>
                    <a:pt x="60916" y="209896"/>
                  </a:lnTo>
                  <a:lnTo>
                    <a:pt x="108666" y="180484"/>
                  </a:lnTo>
                  <a:lnTo>
                    <a:pt x="158203" y="151570"/>
                  </a:lnTo>
                  <a:lnTo>
                    <a:pt x="209286" y="123274"/>
                  </a:lnTo>
                  <a:lnTo>
                    <a:pt x="261673" y="95716"/>
                  </a:lnTo>
                  <a:lnTo>
                    <a:pt x="275541" y="86463"/>
                  </a:lnTo>
                  <a:lnTo>
                    <a:pt x="285596" y="76994"/>
                  </a:lnTo>
                  <a:lnTo>
                    <a:pt x="291896" y="67229"/>
                  </a:lnTo>
                  <a:lnTo>
                    <a:pt x="292475" y="46371"/>
                  </a:lnTo>
                  <a:lnTo>
                    <a:pt x="294006" y="29745"/>
                  </a:lnTo>
                  <a:lnTo>
                    <a:pt x="296589" y="16999"/>
                  </a:lnTo>
                  <a:lnTo>
                    <a:pt x="300323" y="7784"/>
                  </a:lnTo>
                  <a:lnTo>
                    <a:pt x="305307" y="1747"/>
                  </a:lnTo>
                  <a:lnTo>
                    <a:pt x="307936" y="0"/>
                  </a:lnTo>
                  <a:close/>
                </a:path>
              </a:pathLst>
            </a:custGeom>
            <a:solidFill>
              <a:srgbClr val="E6EB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36" name="object 14"/>
            <p:cNvSpPr>
              <a:spLocks noChangeArrowheads="1"/>
            </p:cNvSpPr>
            <p:nvPr/>
          </p:nvSpPr>
          <p:spPr bwMode="auto">
            <a:xfrm>
              <a:off x="966788" y="1557338"/>
              <a:ext cx="339725" cy="103187"/>
            </a:xfrm>
            <a:prstGeom prst="rect">
              <a:avLst/>
            </a:prstGeom>
            <a:blipFill dpi="0" rotWithShape="1">
              <a:blip r:embed="rId8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37" name="object 15"/>
            <p:cNvSpPr>
              <a:spLocks/>
            </p:cNvSpPr>
            <p:nvPr/>
          </p:nvSpPr>
          <p:spPr bwMode="auto">
            <a:xfrm>
              <a:off x="249238" y="1954213"/>
              <a:ext cx="368300" cy="555625"/>
            </a:xfrm>
            <a:custGeom>
              <a:avLst/>
              <a:gdLst>
                <a:gd name="T0" fmla="*/ 362470 w 367477"/>
                <a:gd name="T1" fmla="*/ 0 h 741215"/>
                <a:gd name="T2" fmla="*/ 358798 w 367477"/>
                <a:gd name="T3" fmla="*/ 0 h 741215"/>
                <a:gd name="T4" fmla="*/ 351535 w 367477"/>
                <a:gd name="T5" fmla="*/ 4766 h 741215"/>
                <a:gd name="T6" fmla="*/ 320356 w 367477"/>
                <a:gd name="T7" fmla="*/ 29181 h 741215"/>
                <a:gd name="T8" fmla="*/ 290897 w 367477"/>
                <a:gd name="T9" fmla="*/ 53565 h 741215"/>
                <a:gd name="T10" fmla="*/ 252103 w 367477"/>
                <a:gd name="T11" fmla="*/ 88253 h 741215"/>
                <a:gd name="T12" fmla="*/ 222333 w 367477"/>
                <a:gd name="T13" fmla="*/ 117401 h 741215"/>
                <a:gd name="T14" fmla="*/ 190168 w 367477"/>
                <a:gd name="T15" fmla="*/ 152662 h 741215"/>
                <a:gd name="T16" fmla="*/ 166407 w 367477"/>
                <a:gd name="T17" fmla="*/ 184952 h 741215"/>
                <a:gd name="T18" fmla="*/ 144743 w 367477"/>
                <a:gd name="T19" fmla="*/ 220374 h 741215"/>
                <a:gd name="T20" fmla="*/ 124922 w 367477"/>
                <a:gd name="T21" fmla="*/ 256949 h 741215"/>
                <a:gd name="T22" fmla="*/ 103765 w 367477"/>
                <a:gd name="T23" fmla="*/ 300439 h 741215"/>
                <a:gd name="T24" fmla="*/ 84466 w 367477"/>
                <a:gd name="T25" fmla="*/ 344738 h 741215"/>
                <a:gd name="T26" fmla="*/ 67040 w 367477"/>
                <a:gd name="T27" fmla="*/ 389811 h 741215"/>
                <a:gd name="T28" fmla="*/ 51498 w 367477"/>
                <a:gd name="T29" fmla="*/ 435620 h 741215"/>
                <a:gd name="T30" fmla="*/ 37855 w 367477"/>
                <a:gd name="T31" fmla="*/ 482129 h 741215"/>
                <a:gd name="T32" fmla="*/ 26123 w 367477"/>
                <a:gd name="T33" fmla="*/ 529302 h 741215"/>
                <a:gd name="T34" fmla="*/ 16315 w 367477"/>
                <a:gd name="T35" fmla="*/ 577102 h 741215"/>
                <a:gd name="T36" fmla="*/ 8445 w 367477"/>
                <a:gd name="T37" fmla="*/ 625492 h 741215"/>
                <a:gd name="T38" fmla="*/ 2525 w 367477"/>
                <a:gd name="T39" fmla="*/ 674436 h 741215"/>
                <a:gd name="T40" fmla="*/ 0 w 367477"/>
                <a:gd name="T41" fmla="*/ 721296 h 741215"/>
                <a:gd name="T42" fmla="*/ 1928 w 367477"/>
                <a:gd name="T43" fmla="*/ 733119 h 741215"/>
                <a:gd name="T44" fmla="*/ 6110 w 367477"/>
                <a:gd name="T45" fmla="*/ 739444 h 741215"/>
                <a:gd name="T46" fmla="*/ 12143 w 367477"/>
                <a:gd name="T47" fmla="*/ 741215 h 741215"/>
                <a:gd name="T48" fmla="*/ 15494 w 367477"/>
                <a:gd name="T49" fmla="*/ 738572 h 741215"/>
                <a:gd name="T50" fmla="*/ 17670 w 367477"/>
                <a:gd name="T51" fmla="*/ 736447 h 741215"/>
                <a:gd name="T52" fmla="*/ 24711 w 367477"/>
                <a:gd name="T53" fmla="*/ 727696 h 741215"/>
                <a:gd name="T54" fmla="*/ 32045 w 367477"/>
                <a:gd name="T55" fmla="*/ 718846 h 741215"/>
                <a:gd name="T56" fmla="*/ 64321 w 367477"/>
                <a:gd name="T57" fmla="*/ 682486 h 741215"/>
                <a:gd name="T58" fmla="*/ 91623 w 367477"/>
                <a:gd name="T59" fmla="*/ 654224 h 741215"/>
                <a:gd name="T60" fmla="*/ 121587 w 367477"/>
                <a:gd name="T61" fmla="*/ 625131 h 741215"/>
                <a:gd name="T62" fmla="*/ 121177 w 367477"/>
                <a:gd name="T63" fmla="*/ 612058 h 741215"/>
                <a:gd name="T64" fmla="*/ 120957 w 367477"/>
                <a:gd name="T65" fmla="*/ 601225 h 741215"/>
                <a:gd name="T66" fmla="*/ 120822 w 367477"/>
                <a:gd name="T67" fmla="*/ 573233 h 741215"/>
                <a:gd name="T68" fmla="*/ 120998 w 367477"/>
                <a:gd name="T69" fmla="*/ 560420 h 741215"/>
                <a:gd name="T70" fmla="*/ 123195 w 367477"/>
                <a:gd name="T71" fmla="*/ 509795 h 741215"/>
                <a:gd name="T72" fmla="*/ 127828 w 367477"/>
                <a:gd name="T73" fmla="*/ 460143 h 741215"/>
                <a:gd name="T74" fmla="*/ 138901 w 367477"/>
                <a:gd name="T75" fmla="*/ 415289 h 741215"/>
                <a:gd name="T76" fmla="*/ 163997 w 367477"/>
                <a:gd name="T77" fmla="*/ 381749 h 741215"/>
                <a:gd name="T78" fmla="*/ 203095 w 367477"/>
                <a:gd name="T79" fmla="*/ 353699 h 741215"/>
                <a:gd name="T80" fmla="*/ 236508 w 367477"/>
                <a:gd name="T81" fmla="*/ 332429 h 741215"/>
                <a:gd name="T82" fmla="*/ 274775 w 367477"/>
                <a:gd name="T83" fmla="*/ 310317 h 741215"/>
                <a:gd name="T84" fmla="*/ 305252 w 367477"/>
                <a:gd name="T85" fmla="*/ 293836 h 741215"/>
                <a:gd name="T86" fmla="*/ 306873 w 367477"/>
                <a:gd name="T87" fmla="*/ 278590 h 741215"/>
                <a:gd name="T88" fmla="*/ 312365 w 367477"/>
                <a:gd name="T89" fmla="*/ 234380 h 741215"/>
                <a:gd name="T90" fmla="*/ 318980 w 367477"/>
                <a:gd name="T91" fmla="*/ 191637 h 741215"/>
                <a:gd name="T92" fmla="*/ 326817 w 367477"/>
                <a:gd name="T93" fmla="*/ 150467 h 741215"/>
                <a:gd name="T94" fmla="*/ 335986 w 367477"/>
                <a:gd name="T95" fmla="*/ 110857 h 741215"/>
                <a:gd name="T96" fmla="*/ 346596 w 367477"/>
                <a:gd name="T97" fmla="*/ 72795 h 741215"/>
                <a:gd name="T98" fmla="*/ 358759 w 367477"/>
                <a:gd name="T99" fmla="*/ 36268 h 741215"/>
                <a:gd name="T100" fmla="*/ 363178 w 367477"/>
                <a:gd name="T101" fmla="*/ 24432 h 741215"/>
                <a:gd name="T102" fmla="*/ 367477 w 367477"/>
                <a:gd name="T103" fmla="*/ 11642 h 741215"/>
                <a:gd name="T104" fmla="*/ 366489 w 367477"/>
                <a:gd name="T105" fmla="*/ 1374 h 741215"/>
                <a:gd name="T106" fmla="*/ 364005 w 367477"/>
                <a:gd name="T107" fmla="*/ 506 h 741215"/>
                <a:gd name="T108" fmla="*/ 362470 w 367477"/>
                <a:gd name="T109" fmla="*/ 0 h 74121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367477"/>
                <a:gd name="T166" fmla="*/ 0 h 741215"/>
                <a:gd name="T167" fmla="*/ 367477 w 367477"/>
                <a:gd name="T168" fmla="*/ 741215 h 741215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367477" h="741215">
                  <a:moveTo>
                    <a:pt x="362470" y="0"/>
                  </a:moveTo>
                  <a:lnTo>
                    <a:pt x="358798" y="0"/>
                  </a:lnTo>
                  <a:lnTo>
                    <a:pt x="351535" y="4766"/>
                  </a:lnTo>
                  <a:lnTo>
                    <a:pt x="320356" y="29181"/>
                  </a:lnTo>
                  <a:lnTo>
                    <a:pt x="290897" y="53565"/>
                  </a:lnTo>
                  <a:lnTo>
                    <a:pt x="252103" y="88253"/>
                  </a:lnTo>
                  <a:lnTo>
                    <a:pt x="222333" y="117401"/>
                  </a:lnTo>
                  <a:lnTo>
                    <a:pt x="190168" y="152662"/>
                  </a:lnTo>
                  <a:lnTo>
                    <a:pt x="166407" y="184952"/>
                  </a:lnTo>
                  <a:lnTo>
                    <a:pt x="144743" y="220374"/>
                  </a:lnTo>
                  <a:lnTo>
                    <a:pt x="124922" y="256949"/>
                  </a:lnTo>
                  <a:lnTo>
                    <a:pt x="103765" y="300439"/>
                  </a:lnTo>
                  <a:lnTo>
                    <a:pt x="84466" y="344738"/>
                  </a:lnTo>
                  <a:lnTo>
                    <a:pt x="67040" y="389811"/>
                  </a:lnTo>
                  <a:lnTo>
                    <a:pt x="51498" y="435620"/>
                  </a:lnTo>
                  <a:lnTo>
                    <a:pt x="37855" y="482129"/>
                  </a:lnTo>
                  <a:lnTo>
                    <a:pt x="26123" y="529302"/>
                  </a:lnTo>
                  <a:lnTo>
                    <a:pt x="16315" y="577102"/>
                  </a:lnTo>
                  <a:lnTo>
                    <a:pt x="8445" y="625492"/>
                  </a:lnTo>
                  <a:lnTo>
                    <a:pt x="2525" y="674436"/>
                  </a:lnTo>
                  <a:lnTo>
                    <a:pt x="0" y="721296"/>
                  </a:lnTo>
                  <a:lnTo>
                    <a:pt x="1928" y="733119"/>
                  </a:lnTo>
                  <a:lnTo>
                    <a:pt x="6110" y="739444"/>
                  </a:lnTo>
                  <a:lnTo>
                    <a:pt x="12143" y="741215"/>
                  </a:lnTo>
                  <a:lnTo>
                    <a:pt x="15494" y="738572"/>
                  </a:lnTo>
                  <a:lnTo>
                    <a:pt x="17670" y="736447"/>
                  </a:lnTo>
                  <a:lnTo>
                    <a:pt x="24711" y="727696"/>
                  </a:lnTo>
                  <a:lnTo>
                    <a:pt x="32045" y="718846"/>
                  </a:lnTo>
                  <a:lnTo>
                    <a:pt x="64321" y="682486"/>
                  </a:lnTo>
                  <a:lnTo>
                    <a:pt x="91623" y="654224"/>
                  </a:lnTo>
                  <a:lnTo>
                    <a:pt x="121587" y="625131"/>
                  </a:lnTo>
                  <a:lnTo>
                    <a:pt x="121177" y="612058"/>
                  </a:lnTo>
                  <a:lnTo>
                    <a:pt x="120957" y="601225"/>
                  </a:lnTo>
                  <a:lnTo>
                    <a:pt x="120822" y="573233"/>
                  </a:lnTo>
                  <a:lnTo>
                    <a:pt x="120998" y="560420"/>
                  </a:lnTo>
                  <a:lnTo>
                    <a:pt x="123195" y="509795"/>
                  </a:lnTo>
                  <a:lnTo>
                    <a:pt x="127828" y="460143"/>
                  </a:lnTo>
                  <a:lnTo>
                    <a:pt x="138901" y="415289"/>
                  </a:lnTo>
                  <a:lnTo>
                    <a:pt x="163997" y="381749"/>
                  </a:lnTo>
                  <a:lnTo>
                    <a:pt x="203095" y="353699"/>
                  </a:lnTo>
                  <a:lnTo>
                    <a:pt x="236508" y="332429"/>
                  </a:lnTo>
                  <a:lnTo>
                    <a:pt x="274775" y="310317"/>
                  </a:lnTo>
                  <a:lnTo>
                    <a:pt x="305252" y="293836"/>
                  </a:lnTo>
                  <a:lnTo>
                    <a:pt x="306873" y="278590"/>
                  </a:lnTo>
                  <a:lnTo>
                    <a:pt x="312365" y="234380"/>
                  </a:lnTo>
                  <a:lnTo>
                    <a:pt x="318980" y="191637"/>
                  </a:lnTo>
                  <a:lnTo>
                    <a:pt x="326817" y="150467"/>
                  </a:lnTo>
                  <a:lnTo>
                    <a:pt x="335986" y="110857"/>
                  </a:lnTo>
                  <a:lnTo>
                    <a:pt x="346596" y="72795"/>
                  </a:lnTo>
                  <a:lnTo>
                    <a:pt x="358759" y="36268"/>
                  </a:lnTo>
                  <a:lnTo>
                    <a:pt x="363178" y="24432"/>
                  </a:lnTo>
                  <a:lnTo>
                    <a:pt x="367477" y="11642"/>
                  </a:lnTo>
                  <a:lnTo>
                    <a:pt x="366489" y="1374"/>
                  </a:lnTo>
                  <a:lnTo>
                    <a:pt x="364005" y="506"/>
                  </a:lnTo>
                  <a:lnTo>
                    <a:pt x="362470" y="0"/>
                  </a:lnTo>
                  <a:close/>
                </a:path>
              </a:pathLst>
            </a:custGeom>
            <a:solidFill>
              <a:srgbClr val="E6EB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38" name="object 16"/>
            <p:cNvSpPr>
              <a:spLocks noChangeArrowheads="1"/>
            </p:cNvSpPr>
            <p:nvPr/>
          </p:nvSpPr>
          <p:spPr bwMode="auto">
            <a:xfrm>
              <a:off x="109538" y="1812925"/>
              <a:ext cx="241300" cy="363538"/>
            </a:xfrm>
            <a:prstGeom prst="rect">
              <a:avLst/>
            </a:prstGeom>
            <a:blipFill dpi="0" rotWithShape="1">
              <a:blip r:embed="rId9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39" name="object 17"/>
            <p:cNvSpPr>
              <a:spLocks/>
            </p:cNvSpPr>
            <p:nvPr/>
          </p:nvSpPr>
          <p:spPr bwMode="auto">
            <a:xfrm>
              <a:off x="192088" y="1868488"/>
              <a:ext cx="246062" cy="366712"/>
            </a:xfrm>
            <a:custGeom>
              <a:avLst/>
              <a:gdLst>
                <a:gd name="T0" fmla="*/ 239581 w 246703"/>
                <a:gd name="T1" fmla="*/ 0 h 488288"/>
                <a:gd name="T2" fmla="*/ 201900 w 246703"/>
                <a:gd name="T3" fmla="*/ 21795 h 488288"/>
                <a:gd name="T4" fmla="*/ 170539 w 246703"/>
                <a:gd name="T5" fmla="*/ 50912 h 488288"/>
                <a:gd name="T6" fmla="*/ 137627 w 246703"/>
                <a:gd name="T7" fmla="*/ 87023 h 488288"/>
                <a:gd name="T8" fmla="*/ 122816 w 246703"/>
                <a:gd name="T9" fmla="*/ 126909 h 488288"/>
                <a:gd name="T10" fmla="*/ 120930 w 246703"/>
                <a:gd name="T11" fmla="*/ 164397 h 488288"/>
                <a:gd name="T12" fmla="*/ 121156 w 246703"/>
                <a:gd name="T13" fmla="*/ 176499 h 488288"/>
                <a:gd name="T14" fmla="*/ 121674 w 246703"/>
                <a:gd name="T15" fmla="*/ 188577 h 488288"/>
                <a:gd name="T16" fmla="*/ 120722 w 246703"/>
                <a:gd name="T17" fmla="*/ 203490 h 488288"/>
                <a:gd name="T18" fmla="*/ 99382 w 246703"/>
                <a:gd name="T19" fmla="*/ 248461 h 488288"/>
                <a:gd name="T20" fmla="*/ 88335 w 246703"/>
                <a:gd name="T21" fmla="*/ 257157 h 488288"/>
                <a:gd name="T22" fmla="*/ 67574 w 246703"/>
                <a:gd name="T23" fmla="*/ 273755 h 488288"/>
                <a:gd name="T24" fmla="*/ 30174 w 246703"/>
                <a:gd name="T25" fmla="*/ 304947 h 488288"/>
                <a:gd name="T26" fmla="*/ 18991 w 246703"/>
                <a:gd name="T27" fmla="*/ 342470 h 488288"/>
                <a:gd name="T28" fmla="*/ 10443 w 246703"/>
                <a:gd name="T29" fmla="*/ 379744 h 488288"/>
                <a:gd name="T30" fmla="*/ 2651 w 246703"/>
                <a:gd name="T31" fmla="*/ 429432 h 488288"/>
                <a:gd name="T32" fmla="*/ 0 w 246703"/>
                <a:gd name="T33" fmla="*/ 474861 h 488288"/>
                <a:gd name="T34" fmla="*/ 1839 w 246703"/>
                <a:gd name="T35" fmla="*/ 485978 h 488288"/>
                <a:gd name="T36" fmla="*/ 4476 w 246703"/>
                <a:gd name="T37" fmla="*/ 488288 h 488288"/>
                <a:gd name="T38" fmla="*/ 5117 w 246703"/>
                <a:gd name="T39" fmla="*/ 487820 h 488288"/>
                <a:gd name="T40" fmla="*/ 5705 w 246703"/>
                <a:gd name="T41" fmla="*/ 486872 h 488288"/>
                <a:gd name="T42" fmla="*/ 10212 w 246703"/>
                <a:gd name="T43" fmla="*/ 480532 h 488288"/>
                <a:gd name="T44" fmla="*/ 41239 w 246703"/>
                <a:gd name="T45" fmla="*/ 446757 h 488288"/>
                <a:gd name="T46" fmla="*/ 73505 w 246703"/>
                <a:gd name="T47" fmla="*/ 416172 h 488288"/>
                <a:gd name="T48" fmla="*/ 108503 w 246703"/>
                <a:gd name="T49" fmla="*/ 384924 h 488288"/>
                <a:gd name="T50" fmla="*/ 141751 w 246703"/>
                <a:gd name="T51" fmla="*/ 356469 h 488288"/>
                <a:gd name="T52" fmla="*/ 175611 w 246703"/>
                <a:gd name="T53" fmla="*/ 328850 h 488288"/>
                <a:gd name="T54" fmla="*/ 185792 w 246703"/>
                <a:gd name="T55" fmla="*/ 318609 h 488288"/>
                <a:gd name="T56" fmla="*/ 204634 w 246703"/>
                <a:gd name="T57" fmla="*/ 272176 h 488288"/>
                <a:gd name="T58" fmla="*/ 205788 w 246703"/>
                <a:gd name="T59" fmla="*/ 235445 h 488288"/>
                <a:gd name="T60" fmla="*/ 207593 w 246703"/>
                <a:gd name="T61" fmla="*/ 202196 h 488288"/>
                <a:gd name="T62" fmla="*/ 212769 w 246703"/>
                <a:gd name="T63" fmla="*/ 145440 h 488288"/>
                <a:gd name="T64" fmla="*/ 219380 w 246703"/>
                <a:gd name="T65" fmla="*/ 100515 h 488288"/>
                <a:gd name="T66" fmla="*/ 230285 w 246703"/>
                <a:gd name="T67" fmla="*/ 52255 h 488288"/>
                <a:gd name="T68" fmla="*/ 244601 w 246703"/>
                <a:gd name="T69" fmla="*/ 11199 h 488288"/>
                <a:gd name="T70" fmla="*/ 246008 w 246703"/>
                <a:gd name="T71" fmla="*/ 7325 h 488288"/>
                <a:gd name="T72" fmla="*/ 246703 w 246703"/>
                <a:gd name="T73" fmla="*/ 4489 h 488288"/>
                <a:gd name="T74" fmla="*/ 246588 w 246703"/>
                <a:gd name="T75" fmla="*/ 2517 h 488288"/>
                <a:gd name="T76" fmla="*/ 245566 w 246703"/>
                <a:gd name="T77" fmla="*/ 1234 h 488288"/>
                <a:gd name="T78" fmla="*/ 243538 w 246703"/>
                <a:gd name="T79" fmla="*/ 467 h 488288"/>
                <a:gd name="T80" fmla="*/ 240409 w 246703"/>
                <a:gd name="T81" fmla="*/ 40 h 488288"/>
                <a:gd name="T82" fmla="*/ 239581 w 246703"/>
                <a:gd name="T83" fmla="*/ 0 h 488288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46703"/>
                <a:gd name="T127" fmla="*/ 0 h 488288"/>
                <a:gd name="T128" fmla="*/ 246703 w 246703"/>
                <a:gd name="T129" fmla="*/ 488288 h 488288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46703" h="488288">
                  <a:moveTo>
                    <a:pt x="239581" y="0"/>
                  </a:moveTo>
                  <a:lnTo>
                    <a:pt x="201900" y="21795"/>
                  </a:lnTo>
                  <a:lnTo>
                    <a:pt x="170539" y="50912"/>
                  </a:lnTo>
                  <a:lnTo>
                    <a:pt x="137627" y="87023"/>
                  </a:lnTo>
                  <a:lnTo>
                    <a:pt x="122816" y="126909"/>
                  </a:lnTo>
                  <a:lnTo>
                    <a:pt x="120930" y="164397"/>
                  </a:lnTo>
                  <a:lnTo>
                    <a:pt x="121156" y="176499"/>
                  </a:lnTo>
                  <a:lnTo>
                    <a:pt x="121674" y="188577"/>
                  </a:lnTo>
                  <a:lnTo>
                    <a:pt x="120722" y="203490"/>
                  </a:lnTo>
                  <a:lnTo>
                    <a:pt x="99382" y="248461"/>
                  </a:lnTo>
                  <a:lnTo>
                    <a:pt x="88335" y="257157"/>
                  </a:lnTo>
                  <a:lnTo>
                    <a:pt x="67574" y="273755"/>
                  </a:lnTo>
                  <a:lnTo>
                    <a:pt x="30174" y="304947"/>
                  </a:lnTo>
                  <a:lnTo>
                    <a:pt x="18991" y="342470"/>
                  </a:lnTo>
                  <a:lnTo>
                    <a:pt x="10443" y="379744"/>
                  </a:lnTo>
                  <a:lnTo>
                    <a:pt x="2651" y="429432"/>
                  </a:lnTo>
                  <a:lnTo>
                    <a:pt x="0" y="474861"/>
                  </a:lnTo>
                  <a:lnTo>
                    <a:pt x="1839" y="485978"/>
                  </a:lnTo>
                  <a:lnTo>
                    <a:pt x="4476" y="488288"/>
                  </a:lnTo>
                  <a:lnTo>
                    <a:pt x="5117" y="487820"/>
                  </a:lnTo>
                  <a:lnTo>
                    <a:pt x="5705" y="486872"/>
                  </a:lnTo>
                  <a:lnTo>
                    <a:pt x="10212" y="480532"/>
                  </a:lnTo>
                  <a:lnTo>
                    <a:pt x="41239" y="446757"/>
                  </a:lnTo>
                  <a:lnTo>
                    <a:pt x="73505" y="416172"/>
                  </a:lnTo>
                  <a:lnTo>
                    <a:pt x="108503" y="384924"/>
                  </a:lnTo>
                  <a:lnTo>
                    <a:pt x="141751" y="356469"/>
                  </a:lnTo>
                  <a:lnTo>
                    <a:pt x="175611" y="328850"/>
                  </a:lnTo>
                  <a:lnTo>
                    <a:pt x="185792" y="318609"/>
                  </a:lnTo>
                  <a:lnTo>
                    <a:pt x="204634" y="272176"/>
                  </a:lnTo>
                  <a:lnTo>
                    <a:pt x="205788" y="235445"/>
                  </a:lnTo>
                  <a:lnTo>
                    <a:pt x="207593" y="202196"/>
                  </a:lnTo>
                  <a:lnTo>
                    <a:pt x="212769" y="145440"/>
                  </a:lnTo>
                  <a:lnTo>
                    <a:pt x="219380" y="100515"/>
                  </a:lnTo>
                  <a:lnTo>
                    <a:pt x="230285" y="52255"/>
                  </a:lnTo>
                  <a:lnTo>
                    <a:pt x="244601" y="11199"/>
                  </a:lnTo>
                  <a:lnTo>
                    <a:pt x="246008" y="7325"/>
                  </a:lnTo>
                  <a:lnTo>
                    <a:pt x="246703" y="4489"/>
                  </a:lnTo>
                  <a:lnTo>
                    <a:pt x="246588" y="2517"/>
                  </a:lnTo>
                  <a:lnTo>
                    <a:pt x="245566" y="1234"/>
                  </a:lnTo>
                  <a:lnTo>
                    <a:pt x="243538" y="467"/>
                  </a:lnTo>
                  <a:lnTo>
                    <a:pt x="240409" y="40"/>
                  </a:lnTo>
                  <a:lnTo>
                    <a:pt x="239581" y="0"/>
                  </a:lnTo>
                  <a:close/>
                </a:path>
              </a:pathLst>
            </a:custGeom>
            <a:solidFill>
              <a:srgbClr val="E6EB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40" name="object 18"/>
            <p:cNvSpPr>
              <a:spLocks noChangeArrowheads="1"/>
            </p:cNvSpPr>
            <p:nvPr/>
          </p:nvSpPr>
          <p:spPr bwMode="auto">
            <a:xfrm>
              <a:off x="222250" y="1951038"/>
              <a:ext cx="92075" cy="139700"/>
            </a:xfrm>
            <a:prstGeom prst="rect">
              <a:avLst/>
            </a:prstGeom>
            <a:blipFill dpi="0" rotWithShape="1">
              <a:blip r:embed="rId10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41" name="object 19"/>
            <p:cNvSpPr>
              <a:spLocks noChangeArrowheads="1"/>
            </p:cNvSpPr>
            <p:nvPr/>
          </p:nvSpPr>
          <p:spPr bwMode="auto">
            <a:xfrm>
              <a:off x="188913" y="2252663"/>
              <a:ext cx="114300" cy="307975"/>
            </a:xfrm>
            <a:prstGeom prst="rect">
              <a:avLst/>
            </a:prstGeom>
            <a:blipFill dpi="0" rotWithShape="1">
              <a:blip r:embed="rId11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42" name="object 20"/>
            <p:cNvSpPr>
              <a:spLocks noChangeArrowheads="1"/>
            </p:cNvSpPr>
            <p:nvPr/>
          </p:nvSpPr>
          <p:spPr bwMode="auto">
            <a:xfrm>
              <a:off x="603250" y="1785938"/>
              <a:ext cx="501650" cy="371475"/>
            </a:xfrm>
            <a:prstGeom prst="rect">
              <a:avLst/>
            </a:prstGeom>
            <a:blipFill dpi="0" rotWithShape="1">
              <a:blip r:embed="rId12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43" name="object 21"/>
            <p:cNvSpPr>
              <a:spLocks noChangeArrowheads="1"/>
            </p:cNvSpPr>
            <p:nvPr/>
          </p:nvSpPr>
          <p:spPr bwMode="auto">
            <a:xfrm>
              <a:off x="1055688" y="1651000"/>
              <a:ext cx="676275" cy="365125"/>
            </a:xfrm>
            <a:prstGeom prst="rect">
              <a:avLst/>
            </a:prstGeom>
            <a:blipFill dpi="0" rotWithShape="1">
              <a:blip r:embed="rId13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44" name="object 22"/>
            <p:cNvSpPr>
              <a:spLocks/>
            </p:cNvSpPr>
            <p:nvPr/>
          </p:nvSpPr>
          <p:spPr bwMode="auto">
            <a:xfrm>
              <a:off x="255588" y="2486025"/>
              <a:ext cx="517525" cy="577850"/>
            </a:xfrm>
            <a:custGeom>
              <a:avLst/>
              <a:gdLst>
                <a:gd name="T0" fmla="*/ 94403 w 517356"/>
                <a:gd name="T1" fmla="*/ 27911 h 771070"/>
                <a:gd name="T2" fmla="*/ 32442 w 517356"/>
                <a:gd name="T3" fmla="*/ 93156 h 771070"/>
                <a:gd name="T4" fmla="*/ 0 w 517356"/>
                <a:gd name="T5" fmla="*/ 145068 h 771070"/>
                <a:gd name="T6" fmla="*/ 16565 w 517356"/>
                <a:gd name="T7" fmla="*/ 200214 h 771070"/>
                <a:gd name="T8" fmla="*/ 44257 w 517356"/>
                <a:gd name="T9" fmla="*/ 281117 h 771070"/>
                <a:gd name="T10" fmla="*/ 73220 w 517356"/>
                <a:gd name="T11" fmla="*/ 359222 h 771070"/>
                <a:gd name="T12" fmla="*/ 106797 w 517356"/>
                <a:gd name="T13" fmla="*/ 444342 h 771070"/>
                <a:gd name="T14" fmla="*/ 118722 w 517356"/>
                <a:gd name="T15" fmla="*/ 475305 h 771070"/>
                <a:gd name="T16" fmla="*/ 121092 w 517356"/>
                <a:gd name="T17" fmla="*/ 500172 h 771070"/>
                <a:gd name="T18" fmla="*/ 114013 w 517356"/>
                <a:gd name="T19" fmla="*/ 521377 h 771070"/>
                <a:gd name="T20" fmla="*/ 87898 w 517356"/>
                <a:gd name="T21" fmla="*/ 546860 h 771070"/>
                <a:gd name="T22" fmla="*/ 101061 w 517356"/>
                <a:gd name="T23" fmla="*/ 601383 h 771070"/>
                <a:gd name="T24" fmla="*/ 130873 w 517356"/>
                <a:gd name="T25" fmla="*/ 685751 h 771070"/>
                <a:gd name="T26" fmla="*/ 176922 w 517356"/>
                <a:gd name="T27" fmla="*/ 765170 h 771070"/>
                <a:gd name="T28" fmla="*/ 204294 w 517356"/>
                <a:gd name="T29" fmla="*/ 768786 h 771070"/>
                <a:gd name="T30" fmla="*/ 216370 w 517356"/>
                <a:gd name="T31" fmla="*/ 755699 h 771070"/>
                <a:gd name="T32" fmla="*/ 254911 w 517356"/>
                <a:gd name="T33" fmla="*/ 711260 h 771070"/>
                <a:gd name="T34" fmla="*/ 309708 w 517356"/>
                <a:gd name="T35" fmla="*/ 655193 h 771070"/>
                <a:gd name="T36" fmla="*/ 369513 w 517356"/>
                <a:gd name="T37" fmla="*/ 600333 h 771070"/>
                <a:gd name="T38" fmla="*/ 436917 w 517356"/>
                <a:gd name="T39" fmla="*/ 543381 h 771070"/>
                <a:gd name="T40" fmla="*/ 485653 w 517356"/>
                <a:gd name="T41" fmla="*/ 504961 h 771070"/>
                <a:gd name="T42" fmla="*/ 505713 w 517356"/>
                <a:gd name="T43" fmla="*/ 483509 h 771070"/>
                <a:gd name="T44" fmla="*/ 513605 w 517356"/>
                <a:gd name="T45" fmla="*/ 462706 h 771070"/>
                <a:gd name="T46" fmla="*/ 517157 w 517356"/>
                <a:gd name="T47" fmla="*/ 450636 h 771070"/>
                <a:gd name="T48" fmla="*/ 502818 w 517356"/>
                <a:gd name="T49" fmla="*/ 388730 h 771070"/>
                <a:gd name="T50" fmla="*/ 480478 w 517356"/>
                <a:gd name="T51" fmla="*/ 340533 h 771070"/>
                <a:gd name="T52" fmla="*/ 451817 w 517356"/>
                <a:gd name="T53" fmla="*/ 290019 h 771070"/>
                <a:gd name="T54" fmla="*/ 427345 w 517356"/>
                <a:gd name="T55" fmla="*/ 288634 h 771070"/>
                <a:gd name="T56" fmla="*/ 368846 w 517356"/>
                <a:gd name="T57" fmla="*/ 219444 h 771070"/>
                <a:gd name="T58" fmla="*/ 343280 w 517356"/>
                <a:gd name="T59" fmla="*/ 163941 h 771070"/>
                <a:gd name="T60" fmla="*/ 147829 w 517356"/>
                <a:gd name="T61" fmla="*/ 122785 h 771070"/>
                <a:gd name="T62" fmla="*/ 129031 w 517356"/>
                <a:gd name="T63" fmla="*/ 34802 h 771070"/>
                <a:gd name="T64" fmla="*/ 123811 w 517356"/>
                <a:gd name="T65" fmla="*/ 0 h 771070"/>
                <a:gd name="T66" fmla="*/ 444565 w 517356"/>
                <a:gd name="T67" fmla="*/ 290019 h 771070"/>
                <a:gd name="T68" fmla="*/ 450493 w 517356"/>
                <a:gd name="T69" fmla="*/ 289031 h 771070"/>
                <a:gd name="T70" fmla="*/ 272556 w 517356"/>
                <a:gd name="T71" fmla="*/ 100515 h 771070"/>
                <a:gd name="T72" fmla="*/ 199043 w 517356"/>
                <a:gd name="T73" fmla="*/ 149861 h 771070"/>
                <a:gd name="T74" fmla="*/ 181169 w 517356"/>
                <a:gd name="T75" fmla="*/ 163114 h 771070"/>
                <a:gd name="T76" fmla="*/ 343280 w 517356"/>
                <a:gd name="T77" fmla="*/ 163941 h 771070"/>
                <a:gd name="T78" fmla="*/ 335892 w 517356"/>
                <a:gd name="T79" fmla="*/ 147265 h 771070"/>
                <a:gd name="T80" fmla="*/ 312346 w 517356"/>
                <a:gd name="T81" fmla="*/ 91650 h 77107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517356"/>
                <a:gd name="T124" fmla="*/ 0 h 771070"/>
                <a:gd name="T125" fmla="*/ 517356 w 517356"/>
                <a:gd name="T126" fmla="*/ 771070 h 77107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517356" h="771070">
                  <a:moveTo>
                    <a:pt x="123811" y="0"/>
                  </a:moveTo>
                  <a:lnTo>
                    <a:pt x="94403" y="27911"/>
                  </a:lnTo>
                  <a:lnTo>
                    <a:pt x="66297" y="56112"/>
                  </a:lnTo>
                  <a:lnTo>
                    <a:pt x="32442" y="93156"/>
                  </a:lnTo>
                  <a:lnTo>
                    <a:pt x="9047" y="123521"/>
                  </a:lnTo>
                  <a:lnTo>
                    <a:pt x="0" y="145068"/>
                  </a:lnTo>
                  <a:lnTo>
                    <a:pt x="4946" y="162540"/>
                  </a:lnTo>
                  <a:lnTo>
                    <a:pt x="16565" y="200214"/>
                  </a:lnTo>
                  <a:lnTo>
                    <a:pt x="29902" y="240250"/>
                  </a:lnTo>
                  <a:lnTo>
                    <a:pt x="44257" y="281117"/>
                  </a:lnTo>
                  <a:lnTo>
                    <a:pt x="58929" y="321285"/>
                  </a:lnTo>
                  <a:lnTo>
                    <a:pt x="73220" y="359222"/>
                  </a:lnTo>
                  <a:lnTo>
                    <a:pt x="92407" y="408597"/>
                  </a:lnTo>
                  <a:lnTo>
                    <a:pt x="106797" y="444342"/>
                  </a:lnTo>
                  <a:lnTo>
                    <a:pt x="114025" y="461290"/>
                  </a:lnTo>
                  <a:lnTo>
                    <a:pt x="118722" y="475305"/>
                  </a:lnTo>
                  <a:lnTo>
                    <a:pt x="121081" y="488238"/>
                  </a:lnTo>
                  <a:lnTo>
                    <a:pt x="121092" y="500172"/>
                  </a:lnTo>
                  <a:lnTo>
                    <a:pt x="118740" y="511191"/>
                  </a:lnTo>
                  <a:lnTo>
                    <a:pt x="114013" y="521377"/>
                  </a:lnTo>
                  <a:lnTo>
                    <a:pt x="106899" y="530814"/>
                  </a:lnTo>
                  <a:lnTo>
                    <a:pt x="87898" y="546860"/>
                  </a:lnTo>
                  <a:lnTo>
                    <a:pt x="90827" y="560917"/>
                  </a:lnTo>
                  <a:lnTo>
                    <a:pt x="101061" y="601383"/>
                  </a:lnTo>
                  <a:lnTo>
                    <a:pt x="113054" y="639274"/>
                  </a:lnTo>
                  <a:lnTo>
                    <a:pt x="130873" y="685751"/>
                  </a:lnTo>
                  <a:lnTo>
                    <a:pt x="149641" y="727553"/>
                  </a:lnTo>
                  <a:lnTo>
                    <a:pt x="176922" y="765170"/>
                  </a:lnTo>
                  <a:lnTo>
                    <a:pt x="198806" y="771070"/>
                  </a:lnTo>
                  <a:lnTo>
                    <a:pt x="204294" y="768786"/>
                  </a:lnTo>
                  <a:lnTo>
                    <a:pt x="209434" y="764327"/>
                  </a:lnTo>
                  <a:lnTo>
                    <a:pt x="216370" y="755699"/>
                  </a:lnTo>
                  <a:lnTo>
                    <a:pt x="223563" y="746984"/>
                  </a:lnTo>
                  <a:lnTo>
                    <a:pt x="254911" y="711260"/>
                  </a:lnTo>
                  <a:lnTo>
                    <a:pt x="281139" y="683589"/>
                  </a:lnTo>
                  <a:lnTo>
                    <a:pt x="309708" y="655193"/>
                  </a:lnTo>
                  <a:lnTo>
                    <a:pt x="340045" y="626725"/>
                  </a:lnTo>
                  <a:lnTo>
                    <a:pt x="369513" y="600333"/>
                  </a:lnTo>
                  <a:lnTo>
                    <a:pt x="398492" y="575268"/>
                  </a:lnTo>
                  <a:lnTo>
                    <a:pt x="436917" y="543381"/>
                  </a:lnTo>
                  <a:lnTo>
                    <a:pt x="475781" y="512578"/>
                  </a:lnTo>
                  <a:lnTo>
                    <a:pt x="485653" y="504961"/>
                  </a:lnTo>
                  <a:lnTo>
                    <a:pt x="497574" y="493490"/>
                  </a:lnTo>
                  <a:lnTo>
                    <a:pt x="505713" y="483509"/>
                  </a:lnTo>
                  <a:lnTo>
                    <a:pt x="511039" y="474250"/>
                  </a:lnTo>
                  <a:lnTo>
                    <a:pt x="513605" y="462706"/>
                  </a:lnTo>
                  <a:lnTo>
                    <a:pt x="514954" y="456511"/>
                  </a:lnTo>
                  <a:lnTo>
                    <a:pt x="517157" y="450636"/>
                  </a:lnTo>
                  <a:lnTo>
                    <a:pt x="508927" y="401702"/>
                  </a:lnTo>
                  <a:lnTo>
                    <a:pt x="502818" y="388730"/>
                  </a:lnTo>
                  <a:lnTo>
                    <a:pt x="496933" y="376158"/>
                  </a:lnTo>
                  <a:lnTo>
                    <a:pt x="480478" y="340533"/>
                  </a:lnTo>
                  <a:lnTo>
                    <a:pt x="460836" y="296750"/>
                  </a:lnTo>
                  <a:lnTo>
                    <a:pt x="451817" y="290019"/>
                  </a:lnTo>
                  <a:lnTo>
                    <a:pt x="438851" y="290019"/>
                  </a:lnTo>
                  <a:lnTo>
                    <a:pt x="427345" y="288634"/>
                  </a:lnTo>
                  <a:lnTo>
                    <a:pt x="386765" y="255344"/>
                  </a:lnTo>
                  <a:lnTo>
                    <a:pt x="368846" y="219444"/>
                  </a:lnTo>
                  <a:lnTo>
                    <a:pt x="352459" y="184321"/>
                  </a:lnTo>
                  <a:lnTo>
                    <a:pt x="343280" y="163941"/>
                  </a:lnTo>
                  <a:lnTo>
                    <a:pt x="175521" y="163941"/>
                  </a:lnTo>
                  <a:lnTo>
                    <a:pt x="147829" y="122785"/>
                  </a:lnTo>
                  <a:lnTo>
                    <a:pt x="136172" y="73236"/>
                  </a:lnTo>
                  <a:lnTo>
                    <a:pt x="129031" y="34802"/>
                  </a:lnTo>
                  <a:lnTo>
                    <a:pt x="125367" y="11302"/>
                  </a:lnTo>
                  <a:lnTo>
                    <a:pt x="123811" y="0"/>
                  </a:lnTo>
                  <a:close/>
                </a:path>
                <a:path w="517356" h="771070">
                  <a:moveTo>
                    <a:pt x="450493" y="289031"/>
                  </a:moveTo>
                  <a:lnTo>
                    <a:pt x="444565" y="290019"/>
                  </a:lnTo>
                  <a:lnTo>
                    <a:pt x="451817" y="290019"/>
                  </a:lnTo>
                  <a:lnTo>
                    <a:pt x="450493" y="289031"/>
                  </a:lnTo>
                  <a:close/>
                </a:path>
                <a:path w="517356" h="771070">
                  <a:moveTo>
                    <a:pt x="308026" y="80972"/>
                  </a:moveTo>
                  <a:lnTo>
                    <a:pt x="272556" y="100515"/>
                  </a:lnTo>
                  <a:lnTo>
                    <a:pt x="238779" y="121844"/>
                  </a:lnTo>
                  <a:lnTo>
                    <a:pt x="199043" y="149861"/>
                  </a:lnTo>
                  <a:lnTo>
                    <a:pt x="190051" y="156778"/>
                  </a:lnTo>
                  <a:lnTo>
                    <a:pt x="181169" y="163114"/>
                  </a:lnTo>
                  <a:lnTo>
                    <a:pt x="178285" y="163941"/>
                  </a:lnTo>
                  <a:lnTo>
                    <a:pt x="343280" y="163941"/>
                  </a:lnTo>
                  <a:lnTo>
                    <a:pt x="341162" y="159204"/>
                  </a:lnTo>
                  <a:lnTo>
                    <a:pt x="335892" y="147265"/>
                  </a:lnTo>
                  <a:lnTo>
                    <a:pt x="316668" y="102173"/>
                  </a:lnTo>
                  <a:lnTo>
                    <a:pt x="312346" y="91650"/>
                  </a:lnTo>
                  <a:lnTo>
                    <a:pt x="308026" y="80972"/>
                  </a:lnTo>
                  <a:close/>
                </a:path>
              </a:pathLst>
            </a:custGeom>
            <a:solidFill>
              <a:srgbClr val="E6EB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45" name="object 23"/>
            <p:cNvSpPr>
              <a:spLocks noChangeArrowheads="1"/>
            </p:cNvSpPr>
            <p:nvPr/>
          </p:nvSpPr>
          <p:spPr bwMode="auto">
            <a:xfrm>
              <a:off x="371475" y="2157413"/>
              <a:ext cx="231775" cy="322262"/>
            </a:xfrm>
            <a:prstGeom prst="rect">
              <a:avLst/>
            </a:prstGeom>
            <a:blipFill dpi="0" rotWithShape="1">
              <a:blip r:embed="rId14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46" name="object 24"/>
            <p:cNvSpPr>
              <a:spLocks noChangeArrowheads="1"/>
            </p:cNvSpPr>
            <p:nvPr/>
          </p:nvSpPr>
          <p:spPr bwMode="auto">
            <a:xfrm>
              <a:off x="371475" y="2176463"/>
              <a:ext cx="188913" cy="242887"/>
            </a:xfrm>
            <a:prstGeom prst="rect">
              <a:avLst/>
            </a:prstGeom>
            <a:blipFill dpi="0" rotWithShape="1">
              <a:blip r:embed="rId15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47" name="object 25"/>
            <p:cNvSpPr>
              <a:spLocks noChangeArrowheads="1"/>
            </p:cNvSpPr>
            <p:nvPr/>
          </p:nvSpPr>
          <p:spPr bwMode="auto">
            <a:xfrm>
              <a:off x="603250" y="2146300"/>
              <a:ext cx="47625" cy="28575"/>
            </a:xfrm>
            <a:prstGeom prst="rect">
              <a:avLst/>
            </a:prstGeom>
            <a:blipFill dpi="0" rotWithShape="1">
              <a:blip r:embed="rId16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48" name="object 26"/>
            <p:cNvSpPr>
              <a:spLocks noChangeArrowheads="1"/>
            </p:cNvSpPr>
            <p:nvPr/>
          </p:nvSpPr>
          <p:spPr bwMode="auto">
            <a:xfrm>
              <a:off x="379413" y="2411413"/>
              <a:ext cx="184150" cy="196850"/>
            </a:xfrm>
            <a:prstGeom prst="rect">
              <a:avLst/>
            </a:prstGeom>
            <a:blipFill dpi="0" rotWithShape="1">
              <a:blip r:embed="rId17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49" name="object 27"/>
            <p:cNvSpPr>
              <a:spLocks noChangeArrowheads="1"/>
            </p:cNvSpPr>
            <p:nvPr/>
          </p:nvSpPr>
          <p:spPr bwMode="auto">
            <a:xfrm>
              <a:off x="7938" y="2547938"/>
              <a:ext cx="325437" cy="481012"/>
            </a:xfrm>
            <a:prstGeom prst="rect">
              <a:avLst/>
            </a:prstGeom>
            <a:blipFill dpi="0" rotWithShape="1">
              <a:blip r:embed="rId18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50" name="object 28"/>
            <p:cNvSpPr>
              <a:spLocks noChangeArrowheads="1"/>
            </p:cNvSpPr>
            <p:nvPr/>
          </p:nvSpPr>
          <p:spPr bwMode="auto">
            <a:xfrm>
              <a:off x="176213" y="2547938"/>
              <a:ext cx="41275" cy="87312"/>
            </a:xfrm>
            <a:prstGeom prst="rect">
              <a:avLst/>
            </a:prstGeom>
            <a:blipFill dpi="0" rotWithShape="1">
              <a:blip r:embed="rId19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51" name="object 29"/>
            <p:cNvSpPr>
              <a:spLocks noChangeArrowheads="1"/>
            </p:cNvSpPr>
            <p:nvPr/>
          </p:nvSpPr>
          <p:spPr bwMode="auto">
            <a:xfrm>
              <a:off x="250825" y="2595563"/>
              <a:ext cx="127000" cy="306387"/>
            </a:xfrm>
            <a:prstGeom prst="rect">
              <a:avLst/>
            </a:prstGeom>
            <a:blipFill dpi="0" rotWithShape="1">
              <a:blip r:embed="rId20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52" name="object 30"/>
            <p:cNvSpPr>
              <a:spLocks noChangeArrowheads="1"/>
            </p:cNvSpPr>
            <p:nvPr/>
          </p:nvSpPr>
          <p:spPr bwMode="auto">
            <a:xfrm>
              <a:off x="180975" y="2636838"/>
              <a:ext cx="207963" cy="619125"/>
            </a:xfrm>
            <a:prstGeom prst="rect">
              <a:avLst/>
            </a:prstGeom>
            <a:blipFill dpi="0" rotWithShape="1">
              <a:blip r:embed="rId21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53" name="object 31"/>
            <p:cNvSpPr>
              <a:spLocks noChangeArrowheads="1"/>
            </p:cNvSpPr>
            <p:nvPr/>
          </p:nvSpPr>
          <p:spPr bwMode="auto">
            <a:xfrm>
              <a:off x="625475" y="2097088"/>
              <a:ext cx="587375" cy="603250"/>
            </a:xfrm>
            <a:prstGeom prst="rect">
              <a:avLst/>
            </a:prstGeom>
            <a:blipFill dpi="0" rotWithShape="1">
              <a:blip r:embed="rId22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54" name="object 32"/>
            <p:cNvSpPr>
              <a:spLocks noChangeArrowheads="1"/>
            </p:cNvSpPr>
            <p:nvPr/>
          </p:nvSpPr>
          <p:spPr bwMode="auto">
            <a:xfrm>
              <a:off x="658813" y="2044700"/>
              <a:ext cx="354012" cy="200025"/>
            </a:xfrm>
            <a:prstGeom prst="rect">
              <a:avLst/>
            </a:prstGeom>
            <a:blipFill dpi="0" rotWithShape="1">
              <a:blip r:embed="rId23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55" name="object 33"/>
            <p:cNvSpPr>
              <a:spLocks noChangeArrowheads="1"/>
            </p:cNvSpPr>
            <p:nvPr/>
          </p:nvSpPr>
          <p:spPr bwMode="auto">
            <a:xfrm>
              <a:off x="563563" y="2520950"/>
              <a:ext cx="147637" cy="180975"/>
            </a:xfrm>
            <a:prstGeom prst="rect">
              <a:avLst/>
            </a:prstGeom>
            <a:blipFill dpi="0" rotWithShape="1">
              <a:blip r:embed="rId24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56" name="object 34"/>
            <p:cNvSpPr>
              <a:spLocks noChangeArrowheads="1"/>
            </p:cNvSpPr>
            <p:nvPr/>
          </p:nvSpPr>
          <p:spPr bwMode="auto">
            <a:xfrm>
              <a:off x="554038" y="2382838"/>
              <a:ext cx="152400" cy="136525"/>
            </a:xfrm>
            <a:prstGeom prst="rect">
              <a:avLst/>
            </a:prstGeom>
            <a:blipFill dpi="0" rotWithShape="1">
              <a:blip r:embed="rId25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57" name="object 35"/>
            <p:cNvSpPr>
              <a:spLocks noChangeArrowheads="1"/>
            </p:cNvSpPr>
            <p:nvPr/>
          </p:nvSpPr>
          <p:spPr bwMode="auto">
            <a:xfrm>
              <a:off x="481013" y="2184400"/>
              <a:ext cx="204787" cy="223838"/>
            </a:xfrm>
            <a:prstGeom prst="rect">
              <a:avLst/>
            </a:prstGeom>
            <a:blipFill dpi="0" rotWithShape="1">
              <a:blip r:embed="rId26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58" name="object 36"/>
            <p:cNvSpPr>
              <a:spLocks noChangeArrowheads="1"/>
            </p:cNvSpPr>
            <p:nvPr/>
          </p:nvSpPr>
          <p:spPr bwMode="auto">
            <a:xfrm>
              <a:off x="461963" y="2201863"/>
              <a:ext cx="100012" cy="144462"/>
            </a:xfrm>
            <a:prstGeom prst="rect">
              <a:avLst/>
            </a:prstGeom>
            <a:blipFill dpi="0" rotWithShape="1">
              <a:blip r:embed="rId27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59" name="object 37"/>
            <p:cNvSpPr>
              <a:spLocks noChangeArrowheads="1"/>
            </p:cNvSpPr>
            <p:nvPr/>
          </p:nvSpPr>
          <p:spPr bwMode="auto">
            <a:xfrm>
              <a:off x="603250" y="2155825"/>
              <a:ext cx="61913" cy="104775"/>
            </a:xfrm>
            <a:prstGeom prst="rect">
              <a:avLst/>
            </a:prstGeom>
            <a:blipFill dpi="0" rotWithShape="1">
              <a:blip r:embed="rId28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60" name="object 38"/>
            <p:cNvSpPr>
              <a:spLocks noChangeArrowheads="1"/>
            </p:cNvSpPr>
            <p:nvPr/>
          </p:nvSpPr>
          <p:spPr bwMode="auto">
            <a:xfrm>
              <a:off x="503238" y="2384425"/>
              <a:ext cx="117475" cy="157163"/>
            </a:xfrm>
            <a:prstGeom prst="rect">
              <a:avLst/>
            </a:prstGeom>
            <a:blipFill dpi="0" rotWithShape="1">
              <a:blip r:embed="rId29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61" name="object 39"/>
            <p:cNvSpPr>
              <a:spLocks noChangeArrowheads="1"/>
            </p:cNvSpPr>
            <p:nvPr/>
          </p:nvSpPr>
          <p:spPr bwMode="auto">
            <a:xfrm>
              <a:off x="1171575" y="1895475"/>
              <a:ext cx="965200" cy="631825"/>
            </a:xfrm>
            <a:prstGeom prst="rect">
              <a:avLst/>
            </a:prstGeom>
            <a:blipFill dpi="0" rotWithShape="1">
              <a:blip r:embed="rId30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62" name="object 40"/>
            <p:cNvSpPr>
              <a:spLocks/>
            </p:cNvSpPr>
            <p:nvPr/>
          </p:nvSpPr>
          <p:spPr bwMode="auto">
            <a:xfrm>
              <a:off x="1338263" y="1951038"/>
              <a:ext cx="693737" cy="481012"/>
            </a:xfrm>
            <a:custGeom>
              <a:avLst/>
              <a:gdLst>
                <a:gd name="T0" fmla="*/ 437310 w 694396"/>
                <a:gd name="T1" fmla="*/ 0 h 640748"/>
                <a:gd name="T2" fmla="*/ 373380 w 694396"/>
                <a:gd name="T3" fmla="*/ 15484 h 640748"/>
                <a:gd name="T4" fmla="*/ 316673 w 694396"/>
                <a:gd name="T5" fmla="*/ 35784 h 640748"/>
                <a:gd name="T6" fmla="*/ 259542 w 694396"/>
                <a:gd name="T7" fmla="*/ 57363 h 640748"/>
                <a:gd name="T8" fmla="*/ 202010 w 694396"/>
                <a:gd name="T9" fmla="*/ 80224 h 640748"/>
                <a:gd name="T10" fmla="*/ 144102 w 694396"/>
                <a:gd name="T11" fmla="*/ 104369 h 640748"/>
                <a:gd name="T12" fmla="*/ 85842 w 694396"/>
                <a:gd name="T13" fmla="*/ 129801 h 640748"/>
                <a:gd name="T14" fmla="*/ 27255 w 694396"/>
                <a:gd name="T15" fmla="*/ 156523 h 640748"/>
                <a:gd name="T16" fmla="*/ 13 w 694396"/>
                <a:gd name="T17" fmla="*/ 195169 h 640748"/>
                <a:gd name="T18" fmla="*/ 0 w 694396"/>
                <a:gd name="T19" fmla="*/ 206973 h 640748"/>
                <a:gd name="T20" fmla="*/ 2678 w 694396"/>
                <a:gd name="T21" fmla="*/ 219686 h 640748"/>
                <a:gd name="T22" fmla="*/ 29461 w 694396"/>
                <a:gd name="T23" fmla="*/ 281019 h 640748"/>
                <a:gd name="T24" fmla="*/ 58109 w 694396"/>
                <a:gd name="T25" fmla="*/ 345827 h 640748"/>
                <a:gd name="T26" fmla="*/ 88792 w 694396"/>
                <a:gd name="T27" fmla="*/ 414439 h 640748"/>
                <a:gd name="T28" fmla="*/ 104951 w 694396"/>
                <a:gd name="T29" fmla="*/ 450275 h 640748"/>
                <a:gd name="T30" fmla="*/ 121681 w 694396"/>
                <a:gd name="T31" fmla="*/ 487184 h 640748"/>
                <a:gd name="T32" fmla="*/ 139006 w 694396"/>
                <a:gd name="T33" fmla="*/ 525208 h 640748"/>
                <a:gd name="T34" fmla="*/ 156946 w 694396"/>
                <a:gd name="T35" fmla="*/ 564389 h 640748"/>
                <a:gd name="T36" fmla="*/ 179441 w 694396"/>
                <a:gd name="T37" fmla="*/ 611251 h 640748"/>
                <a:gd name="T38" fmla="*/ 217113 w 694396"/>
                <a:gd name="T39" fmla="*/ 639555 h 640748"/>
                <a:gd name="T40" fmla="*/ 228562 w 694396"/>
                <a:gd name="T41" fmla="*/ 640748 h 640748"/>
                <a:gd name="T42" fmla="*/ 240861 w 694396"/>
                <a:gd name="T43" fmla="*/ 639604 h 640748"/>
                <a:gd name="T44" fmla="*/ 254031 w 694396"/>
                <a:gd name="T45" fmla="*/ 636129 h 640748"/>
                <a:gd name="T46" fmla="*/ 314766 w 694396"/>
                <a:gd name="T47" fmla="*/ 608773 h 640748"/>
                <a:gd name="T48" fmla="*/ 375841 w 694396"/>
                <a:gd name="T49" fmla="*/ 582384 h 640748"/>
                <a:gd name="T50" fmla="*/ 437123 w 694396"/>
                <a:gd name="T51" fmla="*/ 557026 h 640748"/>
                <a:gd name="T52" fmla="*/ 498479 w 694396"/>
                <a:gd name="T53" fmla="*/ 532766 h 640748"/>
                <a:gd name="T54" fmla="*/ 559774 w 694396"/>
                <a:gd name="T55" fmla="*/ 509668 h 640748"/>
                <a:gd name="T56" fmla="*/ 620876 w 694396"/>
                <a:gd name="T57" fmla="*/ 487799 h 640748"/>
                <a:gd name="T58" fmla="*/ 661437 w 694396"/>
                <a:gd name="T59" fmla="*/ 473934 h 640748"/>
                <a:gd name="T60" fmla="*/ 673166 w 694396"/>
                <a:gd name="T61" fmla="*/ 467241 h 640748"/>
                <a:gd name="T62" fmla="*/ 682319 w 694396"/>
                <a:gd name="T63" fmla="*/ 459357 h 640748"/>
                <a:gd name="T64" fmla="*/ 688903 w 694396"/>
                <a:gd name="T65" fmla="*/ 450258 h 640748"/>
                <a:gd name="T66" fmla="*/ 692927 w 694396"/>
                <a:gd name="T67" fmla="*/ 439923 h 640748"/>
                <a:gd name="T68" fmla="*/ 694396 w 694396"/>
                <a:gd name="T69" fmla="*/ 428327 h 640748"/>
                <a:gd name="T70" fmla="*/ 693318 w 694396"/>
                <a:gd name="T71" fmla="*/ 415449 h 640748"/>
                <a:gd name="T72" fmla="*/ 677407 w 694396"/>
                <a:gd name="T73" fmla="*/ 373432 h 640748"/>
                <a:gd name="T74" fmla="*/ 658418 w 694396"/>
                <a:gd name="T75" fmla="*/ 331940 h 640748"/>
                <a:gd name="T76" fmla="*/ 641208 w 694396"/>
                <a:gd name="T77" fmla="*/ 295858 h 640748"/>
                <a:gd name="T78" fmla="*/ 623710 w 694396"/>
                <a:gd name="T79" fmla="*/ 260606 h 640748"/>
                <a:gd name="T80" fmla="*/ 605895 w 694396"/>
                <a:gd name="T81" fmla="*/ 226149 h 640748"/>
                <a:gd name="T82" fmla="*/ 587738 w 694396"/>
                <a:gd name="T83" fmla="*/ 192453 h 640748"/>
                <a:gd name="T84" fmla="*/ 559800 w 694396"/>
                <a:gd name="T85" fmla="*/ 143258 h 640748"/>
                <a:gd name="T86" fmla="*/ 530938 w 694396"/>
                <a:gd name="T87" fmla="*/ 95576 h 640748"/>
                <a:gd name="T88" fmla="*/ 501062 w 694396"/>
                <a:gd name="T89" fmla="*/ 49290 h 640748"/>
                <a:gd name="T90" fmla="*/ 470854 w 694396"/>
                <a:gd name="T91" fmla="*/ 11276 h 640748"/>
                <a:gd name="T92" fmla="*/ 449267 w 694396"/>
                <a:gd name="T93" fmla="*/ 1712 h 640748"/>
                <a:gd name="T94" fmla="*/ 437310 w 694396"/>
                <a:gd name="T95" fmla="*/ 0 h 64074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94396"/>
                <a:gd name="T145" fmla="*/ 0 h 640748"/>
                <a:gd name="T146" fmla="*/ 694396 w 694396"/>
                <a:gd name="T147" fmla="*/ 640748 h 640748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94396" h="640748">
                  <a:moveTo>
                    <a:pt x="437310" y="0"/>
                  </a:moveTo>
                  <a:lnTo>
                    <a:pt x="373380" y="15484"/>
                  </a:lnTo>
                  <a:lnTo>
                    <a:pt x="316673" y="35784"/>
                  </a:lnTo>
                  <a:lnTo>
                    <a:pt x="259542" y="57363"/>
                  </a:lnTo>
                  <a:lnTo>
                    <a:pt x="202010" y="80224"/>
                  </a:lnTo>
                  <a:lnTo>
                    <a:pt x="144102" y="104369"/>
                  </a:lnTo>
                  <a:lnTo>
                    <a:pt x="85842" y="129801"/>
                  </a:lnTo>
                  <a:lnTo>
                    <a:pt x="27255" y="156523"/>
                  </a:lnTo>
                  <a:lnTo>
                    <a:pt x="13" y="195169"/>
                  </a:lnTo>
                  <a:lnTo>
                    <a:pt x="0" y="206973"/>
                  </a:lnTo>
                  <a:lnTo>
                    <a:pt x="2678" y="219686"/>
                  </a:lnTo>
                  <a:lnTo>
                    <a:pt x="29461" y="281019"/>
                  </a:lnTo>
                  <a:lnTo>
                    <a:pt x="58109" y="345827"/>
                  </a:lnTo>
                  <a:lnTo>
                    <a:pt x="88792" y="414439"/>
                  </a:lnTo>
                  <a:lnTo>
                    <a:pt x="104951" y="450275"/>
                  </a:lnTo>
                  <a:lnTo>
                    <a:pt x="121681" y="487184"/>
                  </a:lnTo>
                  <a:lnTo>
                    <a:pt x="139006" y="525208"/>
                  </a:lnTo>
                  <a:lnTo>
                    <a:pt x="156946" y="564389"/>
                  </a:lnTo>
                  <a:lnTo>
                    <a:pt x="179441" y="611251"/>
                  </a:lnTo>
                  <a:lnTo>
                    <a:pt x="217113" y="639555"/>
                  </a:lnTo>
                  <a:lnTo>
                    <a:pt x="228562" y="640748"/>
                  </a:lnTo>
                  <a:lnTo>
                    <a:pt x="240861" y="639604"/>
                  </a:lnTo>
                  <a:lnTo>
                    <a:pt x="254031" y="636129"/>
                  </a:lnTo>
                  <a:lnTo>
                    <a:pt x="314766" y="608773"/>
                  </a:lnTo>
                  <a:lnTo>
                    <a:pt x="375841" y="582384"/>
                  </a:lnTo>
                  <a:lnTo>
                    <a:pt x="437123" y="557026"/>
                  </a:lnTo>
                  <a:lnTo>
                    <a:pt x="498479" y="532766"/>
                  </a:lnTo>
                  <a:lnTo>
                    <a:pt x="559774" y="509668"/>
                  </a:lnTo>
                  <a:lnTo>
                    <a:pt x="620876" y="487799"/>
                  </a:lnTo>
                  <a:lnTo>
                    <a:pt x="661437" y="473934"/>
                  </a:lnTo>
                  <a:lnTo>
                    <a:pt x="673166" y="467241"/>
                  </a:lnTo>
                  <a:lnTo>
                    <a:pt x="682319" y="459357"/>
                  </a:lnTo>
                  <a:lnTo>
                    <a:pt x="688903" y="450258"/>
                  </a:lnTo>
                  <a:lnTo>
                    <a:pt x="692927" y="439923"/>
                  </a:lnTo>
                  <a:lnTo>
                    <a:pt x="694396" y="428327"/>
                  </a:lnTo>
                  <a:lnTo>
                    <a:pt x="693318" y="415449"/>
                  </a:lnTo>
                  <a:lnTo>
                    <a:pt x="677407" y="373432"/>
                  </a:lnTo>
                  <a:lnTo>
                    <a:pt x="658418" y="331940"/>
                  </a:lnTo>
                  <a:lnTo>
                    <a:pt x="641208" y="295858"/>
                  </a:lnTo>
                  <a:lnTo>
                    <a:pt x="623710" y="260606"/>
                  </a:lnTo>
                  <a:lnTo>
                    <a:pt x="605895" y="226149"/>
                  </a:lnTo>
                  <a:lnTo>
                    <a:pt x="587738" y="192453"/>
                  </a:lnTo>
                  <a:lnTo>
                    <a:pt x="559800" y="143258"/>
                  </a:lnTo>
                  <a:lnTo>
                    <a:pt x="530938" y="95576"/>
                  </a:lnTo>
                  <a:lnTo>
                    <a:pt x="501062" y="49290"/>
                  </a:lnTo>
                  <a:lnTo>
                    <a:pt x="470854" y="11276"/>
                  </a:lnTo>
                  <a:lnTo>
                    <a:pt x="449267" y="1712"/>
                  </a:lnTo>
                  <a:lnTo>
                    <a:pt x="437310" y="0"/>
                  </a:lnTo>
                  <a:close/>
                </a:path>
              </a:pathLst>
            </a:custGeom>
            <a:solidFill>
              <a:srgbClr val="E6EB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63" name="object 41"/>
            <p:cNvSpPr>
              <a:spLocks noChangeArrowheads="1"/>
            </p:cNvSpPr>
            <p:nvPr/>
          </p:nvSpPr>
          <p:spPr bwMode="auto">
            <a:xfrm>
              <a:off x="1787525" y="1684338"/>
              <a:ext cx="447675" cy="239712"/>
            </a:xfrm>
            <a:prstGeom prst="rect">
              <a:avLst/>
            </a:prstGeom>
            <a:blipFill dpi="0" rotWithShape="1">
              <a:blip r:embed="rId31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64" name="object 42"/>
            <p:cNvSpPr>
              <a:spLocks noChangeArrowheads="1"/>
            </p:cNvSpPr>
            <p:nvPr/>
          </p:nvSpPr>
          <p:spPr bwMode="auto">
            <a:xfrm>
              <a:off x="847725" y="3021013"/>
              <a:ext cx="363538" cy="452437"/>
            </a:xfrm>
            <a:prstGeom prst="rect">
              <a:avLst/>
            </a:prstGeom>
            <a:blipFill dpi="0" rotWithShape="1">
              <a:blip r:embed="rId32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65" name="object 43"/>
            <p:cNvSpPr>
              <a:spLocks noChangeArrowheads="1"/>
            </p:cNvSpPr>
            <p:nvPr/>
          </p:nvSpPr>
          <p:spPr bwMode="auto">
            <a:xfrm>
              <a:off x="554038" y="3009900"/>
              <a:ext cx="293687" cy="450850"/>
            </a:xfrm>
            <a:prstGeom prst="rect">
              <a:avLst/>
            </a:prstGeom>
            <a:blipFill dpi="0" rotWithShape="1">
              <a:blip r:embed="rId33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66" name="object 44"/>
            <p:cNvSpPr>
              <a:spLocks noChangeArrowheads="1"/>
            </p:cNvSpPr>
            <p:nvPr/>
          </p:nvSpPr>
          <p:spPr bwMode="auto">
            <a:xfrm>
              <a:off x="712788" y="3290888"/>
              <a:ext cx="412750" cy="161925"/>
            </a:xfrm>
            <a:prstGeom prst="rect">
              <a:avLst/>
            </a:prstGeom>
            <a:blipFill dpi="0" rotWithShape="1">
              <a:blip r:embed="rId34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67" name="object 45"/>
            <p:cNvSpPr>
              <a:spLocks noChangeArrowheads="1"/>
            </p:cNvSpPr>
            <p:nvPr/>
          </p:nvSpPr>
          <p:spPr bwMode="auto">
            <a:xfrm>
              <a:off x="793750" y="3032125"/>
              <a:ext cx="338138" cy="296863"/>
            </a:xfrm>
            <a:prstGeom prst="rect">
              <a:avLst/>
            </a:prstGeom>
            <a:blipFill dpi="0" rotWithShape="1">
              <a:blip r:embed="rId35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68" name="object 46"/>
            <p:cNvSpPr>
              <a:spLocks noChangeArrowheads="1"/>
            </p:cNvSpPr>
            <p:nvPr/>
          </p:nvSpPr>
          <p:spPr bwMode="auto">
            <a:xfrm>
              <a:off x="508000" y="2981325"/>
              <a:ext cx="250825" cy="190500"/>
            </a:xfrm>
            <a:prstGeom prst="rect">
              <a:avLst/>
            </a:prstGeom>
            <a:blipFill dpi="0" rotWithShape="1">
              <a:blip r:embed="rId36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69" name="object 47"/>
            <p:cNvSpPr>
              <a:spLocks noChangeArrowheads="1"/>
            </p:cNvSpPr>
            <p:nvPr/>
          </p:nvSpPr>
          <p:spPr bwMode="auto">
            <a:xfrm>
              <a:off x="554038" y="3033713"/>
              <a:ext cx="233362" cy="254000"/>
            </a:xfrm>
            <a:prstGeom prst="rect">
              <a:avLst/>
            </a:prstGeom>
            <a:blipFill dpi="0" rotWithShape="1">
              <a:blip r:embed="rId37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70" name="object 48"/>
            <p:cNvSpPr>
              <a:spLocks noChangeArrowheads="1"/>
            </p:cNvSpPr>
            <p:nvPr/>
          </p:nvSpPr>
          <p:spPr bwMode="auto">
            <a:xfrm>
              <a:off x="633413" y="3065463"/>
              <a:ext cx="320675" cy="263525"/>
            </a:xfrm>
            <a:prstGeom prst="rect">
              <a:avLst/>
            </a:prstGeom>
            <a:blipFill dpi="0" rotWithShape="1">
              <a:blip r:embed="rId38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71" name="object 49"/>
            <p:cNvSpPr>
              <a:spLocks noChangeArrowheads="1"/>
            </p:cNvSpPr>
            <p:nvPr/>
          </p:nvSpPr>
          <p:spPr bwMode="auto">
            <a:xfrm>
              <a:off x="444500" y="3240088"/>
              <a:ext cx="533400" cy="465137"/>
            </a:xfrm>
            <a:prstGeom prst="rect">
              <a:avLst/>
            </a:prstGeom>
            <a:blipFill dpi="0" rotWithShape="1">
              <a:blip r:embed="rId39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72" name="object 50"/>
            <p:cNvSpPr>
              <a:spLocks noChangeArrowheads="1"/>
            </p:cNvSpPr>
            <p:nvPr/>
          </p:nvSpPr>
          <p:spPr bwMode="auto">
            <a:xfrm>
              <a:off x="127000" y="3282950"/>
              <a:ext cx="354013" cy="295275"/>
            </a:xfrm>
            <a:prstGeom prst="rect">
              <a:avLst/>
            </a:prstGeom>
            <a:blipFill dpi="0" rotWithShape="1">
              <a:blip r:embed="rId40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73" name="object 51"/>
            <p:cNvSpPr>
              <a:spLocks noChangeArrowheads="1"/>
            </p:cNvSpPr>
            <p:nvPr/>
          </p:nvSpPr>
          <p:spPr bwMode="auto">
            <a:xfrm>
              <a:off x="768350" y="2659063"/>
              <a:ext cx="887413" cy="598487"/>
            </a:xfrm>
            <a:prstGeom prst="rect">
              <a:avLst/>
            </a:prstGeom>
            <a:blipFill dpi="0" rotWithShape="1">
              <a:blip r:embed="rId41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74" name="object 52"/>
            <p:cNvSpPr>
              <a:spLocks noChangeArrowheads="1"/>
            </p:cNvSpPr>
            <p:nvPr/>
          </p:nvSpPr>
          <p:spPr bwMode="auto">
            <a:xfrm>
              <a:off x="768350" y="2824163"/>
              <a:ext cx="4763" cy="12700"/>
            </a:xfrm>
            <a:prstGeom prst="rect">
              <a:avLst/>
            </a:prstGeom>
            <a:blipFill dpi="0" rotWithShape="1">
              <a:blip r:embed="rId42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75" name="object 53"/>
            <p:cNvSpPr>
              <a:spLocks noChangeArrowheads="1"/>
            </p:cNvSpPr>
            <p:nvPr/>
          </p:nvSpPr>
          <p:spPr bwMode="auto">
            <a:xfrm>
              <a:off x="1073150" y="2457450"/>
              <a:ext cx="690563" cy="417513"/>
            </a:xfrm>
            <a:prstGeom prst="rect">
              <a:avLst/>
            </a:prstGeom>
            <a:blipFill dpi="0" rotWithShape="1">
              <a:blip r:embed="rId43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76" name="object 54"/>
            <p:cNvSpPr>
              <a:spLocks noChangeArrowheads="1"/>
            </p:cNvSpPr>
            <p:nvPr/>
          </p:nvSpPr>
          <p:spPr bwMode="auto">
            <a:xfrm>
              <a:off x="1376363" y="2408238"/>
              <a:ext cx="225425" cy="153987"/>
            </a:xfrm>
            <a:prstGeom prst="rect">
              <a:avLst/>
            </a:prstGeom>
            <a:blipFill dpi="0" rotWithShape="1">
              <a:blip r:embed="rId44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77" name="object 55"/>
            <p:cNvSpPr>
              <a:spLocks noChangeArrowheads="1"/>
            </p:cNvSpPr>
            <p:nvPr/>
          </p:nvSpPr>
          <p:spPr bwMode="auto">
            <a:xfrm>
              <a:off x="1519238" y="2413000"/>
              <a:ext cx="19050" cy="12700"/>
            </a:xfrm>
            <a:prstGeom prst="rect">
              <a:avLst/>
            </a:prstGeom>
            <a:blipFill dpi="0" rotWithShape="1">
              <a:blip r:embed="rId45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78" name="object 56"/>
            <p:cNvSpPr>
              <a:spLocks noChangeArrowheads="1"/>
            </p:cNvSpPr>
            <p:nvPr/>
          </p:nvSpPr>
          <p:spPr bwMode="auto">
            <a:xfrm>
              <a:off x="1106488" y="2584450"/>
              <a:ext cx="436562" cy="347663"/>
            </a:xfrm>
            <a:prstGeom prst="rect">
              <a:avLst/>
            </a:prstGeom>
            <a:blipFill dpi="0" rotWithShape="1">
              <a:blip r:embed="rId46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79" name="object 57"/>
            <p:cNvSpPr>
              <a:spLocks noChangeArrowheads="1"/>
            </p:cNvSpPr>
            <p:nvPr/>
          </p:nvSpPr>
          <p:spPr bwMode="auto">
            <a:xfrm>
              <a:off x="1555750" y="2428875"/>
              <a:ext cx="771525" cy="625475"/>
            </a:xfrm>
            <a:prstGeom prst="rect">
              <a:avLst/>
            </a:prstGeom>
            <a:blipFill dpi="0" rotWithShape="1">
              <a:blip r:embed="rId47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80" name="object 58"/>
            <p:cNvSpPr>
              <a:spLocks noChangeArrowheads="1"/>
            </p:cNvSpPr>
            <p:nvPr/>
          </p:nvSpPr>
          <p:spPr bwMode="auto">
            <a:xfrm>
              <a:off x="1262063" y="1577975"/>
              <a:ext cx="407987" cy="41275"/>
            </a:xfrm>
            <a:prstGeom prst="rect">
              <a:avLst/>
            </a:prstGeom>
            <a:blipFill dpi="0" rotWithShape="1">
              <a:blip r:embed="rId48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81" name="object 59"/>
            <p:cNvSpPr>
              <a:spLocks noChangeArrowheads="1"/>
            </p:cNvSpPr>
            <p:nvPr/>
          </p:nvSpPr>
          <p:spPr bwMode="auto">
            <a:xfrm>
              <a:off x="1482725" y="1438275"/>
              <a:ext cx="979488" cy="258763"/>
            </a:xfrm>
            <a:prstGeom prst="rect">
              <a:avLst/>
            </a:prstGeom>
            <a:blipFill dpi="0" rotWithShape="1">
              <a:blip r:embed="rId49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82" name="object 60"/>
            <p:cNvSpPr>
              <a:spLocks noChangeArrowheads="1"/>
            </p:cNvSpPr>
            <p:nvPr/>
          </p:nvSpPr>
          <p:spPr bwMode="auto">
            <a:xfrm>
              <a:off x="1830388" y="1612900"/>
              <a:ext cx="334962" cy="122238"/>
            </a:xfrm>
            <a:prstGeom prst="rect">
              <a:avLst/>
            </a:prstGeom>
            <a:blipFill dpi="0" rotWithShape="1">
              <a:blip r:embed="rId50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83" name="object 61"/>
            <p:cNvSpPr>
              <a:spLocks noChangeArrowheads="1"/>
            </p:cNvSpPr>
            <p:nvPr/>
          </p:nvSpPr>
          <p:spPr bwMode="auto">
            <a:xfrm>
              <a:off x="1665288" y="1577975"/>
              <a:ext cx="47625" cy="6350"/>
            </a:xfrm>
            <a:prstGeom prst="rect">
              <a:avLst/>
            </a:prstGeom>
            <a:blipFill dpi="0" rotWithShape="1">
              <a:blip r:embed="rId51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84" name="object 62"/>
            <p:cNvSpPr>
              <a:spLocks noChangeArrowheads="1"/>
            </p:cNvSpPr>
            <p:nvPr/>
          </p:nvSpPr>
          <p:spPr bwMode="auto">
            <a:xfrm>
              <a:off x="2149475" y="1800225"/>
              <a:ext cx="428625" cy="220663"/>
            </a:xfrm>
            <a:prstGeom prst="rect">
              <a:avLst/>
            </a:prstGeom>
            <a:blipFill dpi="0" rotWithShape="1">
              <a:blip r:embed="rId52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85" name="object 63"/>
            <p:cNvSpPr>
              <a:spLocks noChangeArrowheads="1"/>
            </p:cNvSpPr>
            <p:nvPr/>
          </p:nvSpPr>
          <p:spPr bwMode="auto">
            <a:xfrm>
              <a:off x="2133600" y="1812925"/>
              <a:ext cx="104775" cy="49213"/>
            </a:xfrm>
            <a:prstGeom prst="rect">
              <a:avLst/>
            </a:prstGeom>
            <a:blipFill dpi="0" rotWithShape="1">
              <a:blip r:embed="rId53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86" name="object 64"/>
            <p:cNvSpPr>
              <a:spLocks noChangeArrowheads="1"/>
            </p:cNvSpPr>
            <p:nvPr/>
          </p:nvSpPr>
          <p:spPr bwMode="auto">
            <a:xfrm>
              <a:off x="2662238" y="1350963"/>
              <a:ext cx="444500" cy="269875"/>
            </a:xfrm>
            <a:prstGeom prst="rect">
              <a:avLst/>
            </a:prstGeom>
            <a:blipFill dpi="0" rotWithShape="1">
              <a:blip r:embed="rId54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87" name="object 65"/>
            <p:cNvSpPr>
              <a:spLocks noChangeArrowheads="1"/>
            </p:cNvSpPr>
            <p:nvPr/>
          </p:nvSpPr>
          <p:spPr bwMode="auto">
            <a:xfrm>
              <a:off x="3009900" y="1817688"/>
              <a:ext cx="414338" cy="219075"/>
            </a:xfrm>
            <a:prstGeom prst="rect">
              <a:avLst/>
            </a:prstGeom>
            <a:blipFill dpi="0" rotWithShape="1">
              <a:blip r:embed="rId55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88" name="object 66"/>
            <p:cNvSpPr>
              <a:spLocks/>
            </p:cNvSpPr>
            <p:nvPr/>
          </p:nvSpPr>
          <p:spPr bwMode="auto">
            <a:xfrm>
              <a:off x="3359150" y="1506538"/>
              <a:ext cx="342900" cy="88900"/>
            </a:xfrm>
            <a:custGeom>
              <a:avLst/>
              <a:gdLst>
                <a:gd name="T0" fmla="*/ 114450 w 343012"/>
                <a:gd name="T1" fmla="*/ 0 h 117993"/>
                <a:gd name="T2" fmla="*/ 64414 w 343012"/>
                <a:gd name="T3" fmla="*/ 6649 h 117993"/>
                <a:gd name="T4" fmla="*/ 19959 w 343012"/>
                <a:gd name="T5" fmla="*/ 14278 h 117993"/>
                <a:gd name="T6" fmla="*/ 0 w 343012"/>
                <a:gd name="T7" fmla="*/ 22622 h 117993"/>
                <a:gd name="T8" fmla="*/ 12668 w 343012"/>
                <a:gd name="T9" fmla="*/ 30292 h 117993"/>
                <a:gd name="T10" fmla="*/ 23220 w 343012"/>
                <a:gd name="T11" fmla="*/ 35053 h 117993"/>
                <a:gd name="T12" fmla="*/ 33692 w 343012"/>
                <a:gd name="T13" fmla="*/ 40251 h 117993"/>
                <a:gd name="T14" fmla="*/ 76132 w 343012"/>
                <a:gd name="T15" fmla="*/ 66109 h 117993"/>
                <a:gd name="T16" fmla="*/ 108166 w 343012"/>
                <a:gd name="T17" fmla="*/ 90665 h 117993"/>
                <a:gd name="T18" fmla="*/ 129551 w 343012"/>
                <a:gd name="T19" fmla="*/ 109475 h 117993"/>
                <a:gd name="T20" fmla="*/ 138565 w 343012"/>
                <a:gd name="T21" fmla="*/ 114698 h 117993"/>
                <a:gd name="T22" fmla="*/ 149089 w 343012"/>
                <a:gd name="T23" fmla="*/ 117613 h 117993"/>
                <a:gd name="T24" fmla="*/ 161921 w 343012"/>
                <a:gd name="T25" fmla="*/ 117993 h 117993"/>
                <a:gd name="T26" fmla="*/ 177861 w 343012"/>
                <a:gd name="T27" fmla="*/ 115610 h 117993"/>
                <a:gd name="T28" fmla="*/ 190427 w 343012"/>
                <a:gd name="T29" fmla="*/ 111888 h 117993"/>
                <a:gd name="T30" fmla="*/ 203753 w 343012"/>
                <a:gd name="T31" fmla="*/ 108472 h 117993"/>
                <a:gd name="T32" fmla="*/ 246214 w 343012"/>
                <a:gd name="T33" fmla="*/ 100111 h 117993"/>
                <a:gd name="T34" fmla="*/ 288027 w 343012"/>
                <a:gd name="T35" fmla="*/ 94680 h 117993"/>
                <a:gd name="T36" fmla="*/ 341138 w 343012"/>
                <a:gd name="T37" fmla="*/ 92224 h 117993"/>
                <a:gd name="T38" fmla="*/ 343012 w 343012"/>
                <a:gd name="T39" fmla="*/ 87881 h 117993"/>
                <a:gd name="T40" fmla="*/ 310787 w 343012"/>
                <a:gd name="T41" fmla="*/ 64023 h 117993"/>
                <a:gd name="T42" fmla="*/ 265225 w 343012"/>
                <a:gd name="T43" fmla="*/ 40546 h 117993"/>
                <a:gd name="T44" fmla="*/ 227663 w 343012"/>
                <a:gd name="T45" fmla="*/ 24825 h 117993"/>
                <a:gd name="T46" fmla="*/ 188955 w 343012"/>
                <a:gd name="T47" fmla="*/ 12039 h 117993"/>
                <a:gd name="T48" fmla="*/ 150689 w 343012"/>
                <a:gd name="T49" fmla="*/ 3369 h 117993"/>
                <a:gd name="T50" fmla="*/ 126207 w 343012"/>
                <a:gd name="T51" fmla="*/ 461 h 117993"/>
                <a:gd name="T52" fmla="*/ 114450 w 343012"/>
                <a:gd name="T53" fmla="*/ 0 h 117993"/>
                <a:gd name="T54" fmla="*/ 341138 w 343012"/>
                <a:gd name="T55" fmla="*/ 92224 h 117993"/>
                <a:gd name="T56" fmla="*/ 333062 w 343012"/>
                <a:gd name="T57" fmla="*/ 92224 h 117993"/>
                <a:gd name="T58" fmla="*/ 341020 w 343012"/>
                <a:gd name="T59" fmla="*/ 92497 h 117993"/>
                <a:gd name="T60" fmla="*/ 341138 w 343012"/>
                <a:gd name="T61" fmla="*/ 92224 h 117993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43012"/>
                <a:gd name="T94" fmla="*/ 0 h 117993"/>
                <a:gd name="T95" fmla="*/ 343012 w 343012"/>
                <a:gd name="T96" fmla="*/ 117993 h 117993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43012" h="117993">
                  <a:moveTo>
                    <a:pt x="114450" y="0"/>
                  </a:moveTo>
                  <a:lnTo>
                    <a:pt x="64414" y="6649"/>
                  </a:lnTo>
                  <a:lnTo>
                    <a:pt x="19959" y="14278"/>
                  </a:lnTo>
                  <a:lnTo>
                    <a:pt x="0" y="22622"/>
                  </a:lnTo>
                  <a:lnTo>
                    <a:pt x="12668" y="30292"/>
                  </a:lnTo>
                  <a:lnTo>
                    <a:pt x="23220" y="35053"/>
                  </a:lnTo>
                  <a:lnTo>
                    <a:pt x="33692" y="40251"/>
                  </a:lnTo>
                  <a:lnTo>
                    <a:pt x="76132" y="66109"/>
                  </a:lnTo>
                  <a:lnTo>
                    <a:pt x="108166" y="90665"/>
                  </a:lnTo>
                  <a:lnTo>
                    <a:pt x="129551" y="109475"/>
                  </a:lnTo>
                  <a:lnTo>
                    <a:pt x="138565" y="114698"/>
                  </a:lnTo>
                  <a:lnTo>
                    <a:pt x="149089" y="117613"/>
                  </a:lnTo>
                  <a:lnTo>
                    <a:pt x="161921" y="117993"/>
                  </a:lnTo>
                  <a:lnTo>
                    <a:pt x="177861" y="115610"/>
                  </a:lnTo>
                  <a:lnTo>
                    <a:pt x="190427" y="111888"/>
                  </a:lnTo>
                  <a:lnTo>
                    <a:pt x="203753" y="108472"/>
                  </a:lnTo>
                  <a:lnTo>
                    <a:pt x="246214" y="100111"/>
                  </a:lnTo>
                  <a:lnTo>
                    <a:pt x="288027" y="94680"/>
                  </a:lnTo>
                  <a:lnTo>
                    <a:pt x="341138" y="92224"/>
                  </a:lnTo>
                  <a:lnTo>
                    <a:pt x="343012" y="87881"/>
                  </a:lnTo>
                  <a:lnTo>
                    <a:pt x="310787" y="64023"/>
                  </a:lnTo>
                  <a:lnTo>
                    <a:pt x="265225" y="40546"/>
                  </a:lnTo>
                  <a:lnTo>
                    <a:pt x="227663" y="24825"/>
                  </a:lnTo>
                  <a:lnTo>
                    <a:pt x="188955" y="12039"/>
                  </a:lnTo>
                  <a:lnTo>
                    <a:pt x="150689" y="3369"/>
                  </a:lnTo>
                  <a:lnTo>
                    <a:pt x="126207" y="461"/>
                  </a:lnTo>
                  <a:lnTo>
                    <a:pt x="114450" y="0"/>
                  </a:lnTo>
                  <a:close/>
                </a:path>
                <a:path w="343012" h="117993">
                  <a:moveTo>
                    <a:pt x="341138" y="92224"/>
                  </a:moveTo>
                  <a:lnTo>
                    <a:pt x="333062" y="92224"/>
                  </a:lnTo>
                  <a:lnTo>
                    <a:pt x="341020" y="92497"/>
                  </a:lnTo>
                  <a:lnTo>
                    <a:pt x="341138" y="92224"/>
                  </a:lnTo>
                  <a:close/>
                </a:path>
              </a:pathLst>
            </a:custGeom>
            <a:solidFill>
              <a:srgbClr val="E6EB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89" name="object 67"/>
            <p:cNvSpPr>
              <a:spLocks/>
            </p:cNvSpPr>
            <p:nvPr/>
          </p:nvSpPr>
          <p:spPr bwMode="auto">
            <a:xfrm>
              <a:off x="1800225" y="2390775"/>
              <a:ext cx="538163" cy="371475"/>
            </a:xfrm>
            <a:custGeom>
              <a:avLst/>
              <a:gdLst>
                <a:gd name="T0" fmla="*/ 332685 w 538762"/>
                <a:gd name="T1" fmla="*/ 0 h 496977"/>
                <a:gd name="T2" fmla="*/ 290029 w 538762"/>
                <a:gd name="T3" fmla="*/ 11996 h 496977"/>
                <a:gd name="T4" fmla="*/ 231066 w 538762"/>
                <a:gd name="T5" fmla="*/ 33357 h 496977"/>
                <a:gd name="T6" fmla="*/ 171008 w 538762"/>
                <a:gd name="T7" fmla="*/ 56892 h 496977"/>
                <a:gd name="T8" fmla="*/ 109545 w 538762"/>
                <a:gd name="T9" fmla="*/ 82865 h 496977"/>
                <a:gd name="T10" fmla="*/ 46365 w 538762"/>
                <a:gd name="T11" fmla="*/ 111542 h 496977"/>
                <a:gd name="T12" fmla="*/ 5851 w 538762"/>
                <a:gd name="T13" fmla="*/ 136188 h 496977"/>
                <a:gd name="T14" fmla="*/ 0 w 538762"/>
                <a:gd name="T15" fmla="*/ 157907 h 496977"/>
                <a:gd name="T16" fmla="*/ 2302 w 538762"/>
                <a:gd name="T17" fmla="*/ 170515 h 496977"/>
                <a:gd name="T18" fmla="*/ 23076 w 538762"/>
                <a:gd name="T19" fmla="*/ 218069 h 496977"/>
                <a:gd name="T20" fmla="*/ 45194 w 538762"/>
                <a:gd name="T21" fmla="*/ 268091 h 496977"/>
                <a:gd name="T22" fmla="*/ 68674 w 538762"/>
                <a:gd name="T23" fmla="*/ 320607 h 496977"/>
                <a:gd name="T24" fmla="*/ 93534 w 538762"/>
                <a:gd name="T25" fmla="*/ 375641 h 496977"/>
                <a:gd name="T26" fmla="*/ 119792 w 538762"/>
                <a:gd name="T27" fmla="*/ 433216 h 496977"/>
                <a:gd name="T28" fmla="*/ 142982 w 538762"/>
                <a:gd name="T29" fmla="*/ 479219 h 496977"/>
                <a:gd name="T30" fmla="*/ 172418 w 538762"/>
                <a:gd name="T31" fmla="*/ 496977 h 496977"/>
                <a:gd name="T32" fmla="*/ 184341 w 538762"/>
                <a:gd name="T33" fmla="*/ 496852 h 496977"/>
                <a:gd name="T34" fmla="*/ 197380 w 538762"/>
                <a:gd name="T35" fmla="*/ 493725 h 496977"/>
                <a:gd name="T36" fmla="*/ 244532 w 538762"/>
                <a:gd name="T37" fmla="*/ 472477 h 496977"/>
                <a:gd name="T38" fmla="*/ 292060 w 538762"/>
                <a:gd name="T39" fmla="*/ 451924 h 496977"/>
                <a:gd name="T40" fmla="*/ 339966 w 538762"/>
                <a:gd name="T41" fmla="*/ 432063 h 496977"/>
                <a:gd name="T42" fmla="*/ 388253 w 538762"/>
                <a:gd name="T43" fmla="*/ 412886 h 496977"/>
                <a:gd name="T44" fmla="*/ 436923 w 538762"/>
                <a:gd name="T45" fmla="*/ 394387 h 496977"/>
                <a:gd name="T46" fmla="*/ 485978 w 538762"/>
                <a:gd name="T47" fmla="*/ 376560 h 496977"/>
                <a:gd name="T48" fmla="*/ 518897 w 538762"/>
                <a:gd name="T49" fmla="*/ 365046 h 496977"/>
                <a:gd name="T50" fmla="*/ 528827 w 538762"/>
                <a:gd name="T51" fmla="*/ 357525 h 496977"/>
                <a:gd name="T52" fmla="*/ 535438 w 538762"/>
                <a:gd name="T53" fmla="*/ 348443 h 496977"/>
                <a:gd name="T54" fmla="*/ 538745 w 538762"/>
                <a:gd name="T55" fmla="*/ 337761 h 496977"/>
                <a:gd name="T56" fmla="*/ 538762 w 538762"/>
                <a:gd name="T57" fmla="*/ 325439 h 496977"/>
                <a:gd name="T58" fmla="*/ 535503 w 538762"/>
                <a:gd name="T59" fmla="*/ 311440 h 496977"/>
                <a:gd name="T60" fmla="*/ 517867 w 538762"/>
                <a:gd name="T61" fmla="*/ 271892 h 496977"/>
                <a:gd name="T62" fmla="*/ 497916 w 538762"/>
                <a:gd name="T63" fmla="*/ 229636 h 496977"/>
                <a:gd name="T64" fmla="*/ 477530 w 538762"/>
                <a:gd name="T65" fmla="*/ 188899 h 496977"/>
                <a:gd name="T66" fmla="*/ 456700 w 538762"/>
                <a:gd name="T67" fmla="*/ 149653 h 496977"/>
                <a:gd name="T68" fmla="*/ 435416 w 538762"/>
                <a:gd name="T69" fmla="*/ 111869 h 496977"/>
                <a:gd name="T70" fmla="*/ 413669 w 538762"/>
                <a:gd name="T71" fmla="*/ 75520 h 496977"/>
                <a:gd name="T72" fmla="*/ 391449 w 538762"/>
                <a:gd name="T73" fmla="*/ 40577 h 496977"/>
                <a:gd name="T74" fmla="*/ 366892 w 538762"/>
                <a:gd name="T75" fmla="*/ 9573 h 496977"/>
                <a:gd name="T76" fmla="*/ 345097 w 538762"/>
                <a:gd name="T77" fmla="*/ 562 h 496977"/>
                <a:gd name="T78" fmla="*/ 332685 w 538762"/>
                <a:gd name="T79" fmla="*/ 0 h 49697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38762"/>
                <a:gd name="T121" fmla="*/ 0 h 496977"/>
                <a:gd name="T122" fmla="*/ 538762 w 538762"/>
                <a:gd name="T123" fmla="*/ 496977 h 496977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38762" h="496977">
                  <a:moveTo>
                    <a:pt x="332685" y="0"/>
                  </a:moveTo>
                  <a:lnTo>
                    <a:pt x="290029" y="11996"/>
                  </a:lnTo>
                  <a:lnTo>
                    <a:pt x="231066" y="33357"/>
                  </a:lnTo>
                  <a:lnTo>
                    <a:pt x="171008" y="56892"/>
                  </a:lnTo>
                  <a:lnTo>
                    <a:pt x="109545" y="82865"/>
                  </a:lnTo>
                  <a:lnTo>
                    <a:pt x="46365" y="111542"/>
                  </a:lnTo>
                  <a:lnTo>
                    <a:pt x="5851" y="136188"/>
                  </a:lnTo>
                  <a:lnTo>
                    <a:pt x="0" y="157907"/>
                  </a:lnTo>
                  <a:lnTo>
                    <a:pt x="2302" y="170515"/>
                  </a:lnTo>
                  <a:lnTo>
                    <a:pt x="23076" y="218069"/>
                  </a:lnTo>
                  <a:lnTo>
                    <a:pt x="45194" y="268091"/>
                  </a:lnTo>
                  <a:lnTo>
                    <a:pt x="68674" y="320607"/>
                  </a:lnTo>
                  <a:lnTo>
                    <a:pt x="93534" y="375641"/>
                  </a:lnTo>
                  <a:lnTo>
                    <a:pt x="119792" y="433216"/>
                  </a:lnTo>
                  <a:lnTo>
                    <a:pt x="142982" y="479219"/>
                  </a:lnTo>
                  <a:lnTo>
                    <a:pt x="172418" y="496977"/>
                  </a:lnTo>
                  <a:lnTo>
                    <a:pt x="184341" y="496852"/>
                  </a:lnTo>
                  <a:lnTo>
                    <a:pt x="197380" y="493725"/>
                  </a:lnTo>
                  <a:lnTo>
                    <a:pt x="244532" y="472477"/>
                  </a:lnTo>
                  <a:lnTo>
                    <a:pt x="292060" y="451924"/>
                  </a:lnTo>
                  <a:lnTo>
                    <a:pt x="339966" y="432063"/>
                  </a:lnTo>
                  <a:lnTo>
                    <a:pt x="388253" y="412886"/>
                  </a:lnTo>
                  <a:lnTo>
                    <a:pt x="436923" y="394387"/>
                  </a:lnTo>
                  <a:lnTo>
                    <a:pt x="485978" y="376560"/>
                  </a:lnTo>
                  <a:lnTo>
                    <a:pt x="518897" y="365046"/>
                  </a:lnTo>
                  <a:lnTo>
                    <a:pt x="528827" y="357525"/>
                  </a:lnTo>
                  <a:lnTo>
                    <a:pt x="535438" y="348443"/>
                  </a:lnTo>
                  <a:lnTo>
                    <a:pt x="538745" y="337761"/>
                  </a:lnTo>
                  <a:lnTo>
                    <a:pt x="538762" y="325439"/>
                  </a:lnTo>
                  <a:lnTo>
                    <a:pt x="535503" y="311440"/>
                  </a:lnTo>
                  <a:lnTo>
                    <a:pt x="517867" y="271892"/>
                  </a:lnTo>
                  <a:lnTo>
                    <a:pt x="497916" y="229636"/>
                  </a:lnTo>
                  <a:lnTo>
                    <a:pt x="477530" y="188899"/>
                  </a:lnTo>
                  <a:lnTo>
                    <a:pt x="456700" y="149653"/>
                  </a:lnTo>
                  <a:lnTo>
                    <a:pt x="435416" y="111869"/>
                  </a:lnTo>
                  <a:lnTo>
                    <a:pt x="413669" y="75520"/>
                  </a:lnTo>
                  <a:lnTo>
                    <a:pt x="391449" y="40577"/>
                  </a:lnTo>
                  <a:lnTo>
                    <a:pt x="366892" y="9573"/>
                  </a:lnTo>
                  <a:lnTo>
                    <a:pt x="345097" y="562"/>
                  </a:lnTo>
                  <a:lnTo>
                    <a:pt x="332685" y="0"/>
                  </a:lnTo>
                  <a:close/>
                </a:path>
              </a:pathLst>
            </a:custGeom>
            <a:solidFill>
              <a:srgbClr val="E6EB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90" name="object 68"/>
            <p:cNvSpPr>
              <a:spLocks/>
            </p:cNvSpPr>
            <p:nvPr/>
          </p:nvSpPr>
          <p:spPr bwMode="auto">
            <a:xfrm>
              <a:off x="1976438" y="1928813"/>
              <a:ext cx="654050" cy="384175"/>
            </a:xfrm>
            <a:custGeom>
              <a:avLst/>
              <a:gdLst>
                <a:gd name="T0" fmla="*/ 190958 w 653415"/>
                <a:gd name="T1" fmla="*/ 8205 h 512171"/>
                <a:gd name="T2" fmla="*/ 65755 w 653415"/>
                <a:gd name="T3" fmla="*/ 35197 h 512171"/>
                <a:gd name="T4" fmla="*/ 0 w 653415"/>
                <a:gd name="T5" fmla="*/ 76304 h 512171"/>
                <a:gd name="T6" fmla="*/ 13258 w 653415"/>
                <a:gd name="T7" fmla="*/ 102697 h 512171"/>
                <a:gd name="T8" fmla="*/ 54052 w 653415"/>
                <a:gd name="T9" fmla="*/ 164556 h 512171"/>
                <a:gd name="T10" fmla="*/ 111861 w 653415"/>
                <a:gd name="T11" fmla="*/ 261405 h 512171"/>
                <a:gd name="T12" fmla="*/ 148293 w 653415"/>
                <a:gd name="T13" fmla="*/ 329281 h 512171"/>
                <a:gd name="T14" fmla="*/ 183156 w 653415"/>
                <a:gd name="T15" fmla="*/ 400289 h 512171"/>
                <a:gd name="T16" fmla="*/ 212315 w 653415"/>
                <a:gd name="T17" fmla="*/ 464973 h 512171"/>
                <a:gd name="T18" fmla="*/ 249866 w 653415"/>
                <a:gd name="T19" fmla="*/ 506600 h 512171"/>
                <a:gd name="T20" fmla="*/ 283925 w 653415"/>
                <a:gd name="T21" fmla="*/ 511851 h 512171"/>
                <a:gd name="T22" fmla="*/ 326062 w 653415"/>
                <a:gd name="T23" fmla="*/ 501468 h 512171"/>
                <a:gd name="T24" fmla="*/ 424526 w 653415"/>
                <a:gd name="T25" fmla="*/ 479186 h 512171"/>
                <a:gd name="T26" fmla="*/ 521853 w 653415"/>
                <a:gd name="T27" fmla="*/ 462031 h 512171"/>
                <a:gd name="T28" fmla="*/ 616093 w 653415"/>
                <a:gd name="T29" fmla="*/ 451092 h 512171"/>
                <a:gd name="T30" fmla="*/ 639221 w 653415"/>
                <a:gd name="T31" fmla="*/ 446360 h 512171"/>
                <a:gd name="T32" fmla="*/ 652301 w 653415"/>
                <a:gd name="T33" fmla="*/ 430749 h 512171"/>
                <a:gd name="T34" fmla="*/ 651174 w 653415"/>
                <a:gd name="T35" fmla="*/ 404570 h 512171"/>
                <a:gd name="T36" fmla="*/ 615575 w 653415"/>
                <a:gd name="T37" fmla="*/ 320444 h 512171"/>
                <a:gd name="T38" fmla="*/ 579470 w 653415"/>
                <a:gd name="T39" fmla="*/ 250695 h 512171"/>
                <a:gd name="T40" fmla="*/ 542361 w 653415"/>
                <a:gd name="T41" fmla="*/ 188294 h 512171"/>
                <a:gd name="T42" fmla="*/ 354524 w 653415"/>
                <a:gd name="T43" fmla="*/ 186330 h 512171"/>
                <a:gd name="T44" fmla="*/ 334709 w 653415"/>
                <a:gd name="T45" fmla="*/ 170573 h 512171"/>
                <a:gd name="T46" fmla="*/ 319640 w 653415"/>
                <a:gd name="T47" fmla="*/ 143735 h 512171"/>
                <a:gd name="T48" fmla="*/ 295338 w 653415"/>
                <a:gd name="T49" fmla="*/ 94539 h 512171"/>
                <a:gd name="T50" fmla="*/ 252702 w 653415"/>
                <a:gd name="T51" fmla="*/ 19443 h 512171"/>
                <a:gd name="T52" fmla="*/ 240145 w 653415"/>
                <a:gd name="T53" fmla="*/ 0 h 512171"/>
                <a:gd name="T54" fmla="*/ 458306 w 653415"/>
                <a:gd name="T55" fmla="*/ 147898 h 512171"/>
                <a:gd name="T56" fmla="*/ 389302 w 653415"/>
                <a:gd name="T57" fmla="*/ 180097 h 512171"/>
                <a:gd name="T58" fmla="*/ 369467 w 653415"/>
                <a:gd name="T59" fmla="*/ 188294 h 512171"/>
                <a:gd name="T60" fmla="*/ 520595 w 653415"/>
                <a:gd name="T61" fmla="*/ 155248 h 512171"/>
                <a:gd name="T62" fmla="*/ 506711 w 653415"/>
                <a:gd name="T63" fmla="*/ 135379 h 51217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53415"/>
                <a:gd name="T97" fmla="*/ 0 h 512171"/>
                <a:gd name="T98" fmla="*/ 653415 w 653415"/>
                <a:gd name="T99" fmla="*/ 512171 h 512171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53415" h="512171">
                  <a:moveTo>
                    <a:pt x="240145" y="0"/>
                  </a:moveTo>
                  <a:lnTo>
                    <a:pt x="190958" y="8205"/>
                  </a:lnTo>
                  <a:lnTo>
                    <a:pt x="127267" y="20955"/>
                  </a:lnTo>
                  <a:lnTo>
                    <a:pt x="65755" y="35197"/>
                  </a:lnTo>
                  <a:lnTo>
                    <a:pt x="15588" y="50710"/>
                  </a:lnTo>
                  <a:lnTo>
                    <a:pt x="0" y="76304"/>
                  </a:lnTo>
                  <a:lnTo>
                    <a:pt x="2764" y="87511"/>
                  </a:lnTo>
                  <a:lnTo>
                    <a:pt x="13258" y="102697"/>
                  </a:lnTo>
                  <a:lnTo>
                    <a:pt x="23633" y="117988"/>
                  </a:lnTo>
                  <a:lnTo>
                    <a:pt x="54052" y="164556"/>
                  </a:lnTo>
                  <a:lnTo>
                    <a:pt x="83448" y="212304"/>
                  </a:lnTo>
                  <a:lnTo>
                    <a:pt x="111861" y="261405"/>
                  </a:lnTo>
                  <a:lnTo>
                    <a:pt x="130280" y="294977"/>
                  </a:lnTo>
                  <a:lnTo>
                    <a:pt x="148293" y="329281"/>
                  </a:lnTo>
                  <a:lnTo>
                    <a:pt x="165915" y="364368"/>
                  </a:lnTo>
                  <a:lnTo>
                    <a:pt x="183156" y="400289"/>
                  </a:lnTo>
                  <a:lnTo>
                    <a:pt x="202116" y="441699"/>
                  </a:lnTo>
                  <a:lnTo>
                    <a:pt x="212315" y="464973"/>
                  </a:lnTo>
                  <a:lnTo>
                    <a:pt x="220890" y="479553"/>
                  </a:lnTo>
                  <a:lnTo>
                    <a:pt x="249866" y="506600"/>
                  </a:lnTo>
                  <a:lnTo>
                    <a:pt x="279786" y="512171"/>
                  </a:lnTo>
                  <a:lnTo>
                    <a:pt x="283925" y="511851"/>
                  </a:lnTo>
                  <a:lnTo>
                    <a:pt x="288224" y="511183"/>
                  </a:lnTo>
                  <a:lnTo>
                    <a:pt x="326062" y="501468"/>
                  </a:lnTo>
                  <a:lnTo>
                    <a:pt x="363433" y="492487"/>
                  </a:lnTo>
                  <a:lnTo>
                    <a:pt x="424526" y="479186"/>
                  </a:lnTo>
                  <a:lnTo>
                    <a:pt x="468201" y="470899"/>
                  </a:lnTo>
                  <a:lnTo>
                    <a:pt x="521853" y="462031"/>
                  </a:lnTo>
                  <a:lnTo>
                    <a:pt x="570916" y="455490"/>
                  </a:lnTo>
                  <a:lnTo>
                    <a:pt x="616093" y="451092"/>
                  </a:lnTo>
                  <a:lnTo>
                    <a:pt x="626863" y="450307"/>
                  </a:lnTo>
                  <a:lnTo>
                    <a:pt x="639221" y="446360"/>
                  </a:lnTo>
                  <a:lnTo>
                    <a:pt x="647635" y="439854"/>
                  </a:lnTo>
                  <a:lnTo>
                    <a:pt x="652301" y="430749"/>
                  </a:lnTo>
                  <a:lnTo>
                    <a:pt x="653415" y="419001"/>
                  </a:lnTo>
                  <a:lnTo>
                    <a:pt x="651174" y="404570"/>
                  </a:lnTo>
                  <a:lnTo>
                    <a:pt x="635810" y="364854"/>
                  </a:lnTo>
                  <a:lnTo>
                    <a:pt x="615575" y="320444"/>
                  </a:lnTo>
                  <a:lnTo>
                    <a:pt x="597828" y="284913"/>
                  </a:lnTo>
                  <a:lnTo>
                    <a:pt x="579470" y="250695"/>
                  </a:lnTo>
                  <a:lnTo>
                    <a:pt x="554019" y="206997"/>
                  </a:lnTo>
                  <a:lnTo>
                    <a:pt x="542361" y="188294"/>
                  </a:lnTo>
                  <a:lnTo>
                    <a:pt x="365394" y="188294"/>
                  </a:lnTo>
                  <a:lnTo>
                    <a:pt x="354524" y="186330"/>
                  </a:lnTo>
                  <a:lnTo>
                    <a:pt x="344306" y="180429"/>
                  </a:lnTo>
                  <a:lnTo>
                    <a:pt x="334709" y="170573"/>
                  </a:lnTo>
                  <a:lnTo>
                    <a:pt x="325702" y="156748"/>
                  </a:lnTo>
                  <a:lnTo>
                    <a:pt x="319640" y="143735"/>
                  </a:lnTo>
                  <a:lnTo>
                    <a:pt x="313572" y="131008"/>
                  </a:lnTo>
                  <a:lnTo>
                    <a:pt x="295338" y="94539"/>
                  </a:lnTo>
                  <a:lnTo>
                    <a:pt x="277074" y="60640"/>
                  </a:lnTo>
                  <a:lnTo>
                    <a:pt x="252702" y="19443"/>
                  </a:lnTo>
                  <a:lnTo>
                    <a:pt x="246609" y="9858"/>
                  </a:lnTo>
                  <a:lnTo>
                    <a:pt x="240145" y="0"/>
                  </a:lnTo>
                  <a:close/>
                </a:path>
                <a:path w="653415" h="512171">
                  <a:moveTo>
                    <a:pt x="506711" y="135379"/>
                  </a:moveTo>
                  <a:lnTo>
                    <a:pt x="458306" y="147898"/>
                  </a:lnTo>
                  <a:lnTo>
                    <a:pt x="412434" y="168550"/>
                  </a:lnTo>
                  <a:lnTo>
                    <a:pt x="389302" y="180097"/>
                  </a:lnTo>
                  <a:lnTo>
                    <a:pt x="373766" y="187506"/>
                  </a:lnTo>
                  <a:lnTo>
                    <a:pt x="369467" y="188294"/>
                  </a:lnTo>
                  <a:lnTo>
                    <a:pt x="542361" y="188294"/>
                  </a:lnTo>
                  <a:lnTo>
                    <a:pt x="520595" y="155248"/>
                  </a:lnTo>
                  <a:lnTo>
                    <a:pt x="513691" y="145257"/>
                  </a:lnTo>
                  <a:lnTo>
                    <a:pt x="506711" y="135379"/>
                  </a:lnTo>
                  <a:close/>
                </a:path>
              </a:pathLst>
            </a:custGeom>
            <a:solidFill>
              <a:srgbClr val="E6EB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91" name="object 69"/>
            <p:cNvSpPr>
              <a:spLocks noChangeArrowheads="1"/>
            </p:cNvSpPr>
            <p:nvPr/>
          </p:nvSpPr>
          <p:spPr bwMode="auto">
            <a:xfrm>
              <a:off x="2216150" y="1920875"/>
              <a:ext cx="257175" cy="149225"/>
            </a:xfrm>
            <a:prstGeom prst="rect">
              <a:avLst/>
            </a:prstGeom>
            <a:blipFill dpi="0" rotWithShape="1">
              <a:blip r:embed="rId56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92" name="object 70"/>
            <p:cNvSpPr>
              <a:spLocks noChangeArrowheads="1"/>
            </p:cNvSpPr>
            <p:nvPr/>
          </p:nvSpPr>
          <p:spPr bwMode="auto">
            <a:xfrm>
              <a:off x="2349500" y="2416175"/>
              <a:ext cx="404813" cy="396875"/>
            </a:xfrm>
            <a:prstGeom prst="rect">
              <a:avLst/>
            </a:prstGeom>
            <a:blipFill dpi="0" rotWithShape="1">
              <a:blip r:embed="rId57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93" name="object 71"/>
            <p:cNvSpPr>
              <a:spLocks noChangeArrowheads="1"/>
            </p:cNvSpPr>
            <p:nvPr/>
          </p:nvSpPr>
          <p:spPr bwMode="auto">
            <a:xfrm>
              <a:off x="1096963" y="3389313"/>
              <a:ext cx="749300" cy="309562"/>
            </a:xfrm>
            <a:prstGeom prst="rect">
              <a:avLst/>
            </a:prstGeom>
            <a:blipFill dpi="0" rotWithShape="1">
              <a:blip r:embed="rId58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94" name="object 72"/>
            <p:cNvSpPr>
              <a:spLocks noChangeArrowheads="1"/>
            </p:cNvSpPr>
            <p:nvPr/>
          </p:nvSpPr>
          <p:spPr bwMode="auto">
            <a:xfrm>
              <a:off x="1025525" y="3581400"/>
              <a:ext cx="682625" cy="195263"/>
            </a:xfrm>
            <a:prstGeom prst="rect">
              <a:avLst/>
            </a:prstGeom>
            <a:blipFill dpi="0" rotWithShape="1">
              <a:blip r:embed="rId59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95" name="object 73"/>
            <p:cNvSpPr>
              <a:spLocks noChangeArrowheads="1"/>
            </p:cNvSpPr>
            <p:nvPr/>
          </p:nvSpPr>
          <p:spPr bwMode="auto">
            <a:xfrm>
              <a:off x="1677988" y="3217863"/>
              <a:ext cx="322262" cy="315912"/>
            </a:xfrm>
            <a:prstGeom prst="rect">
              <a:avLst/>
            </a:prstGeom>
            <a:blipFill dpi="0" rotWithShape="1">
              <a:blip r:embed="rId60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96" name="object 74"/>
            <p:cNvSpPr>
              <a:spLocks/>
            </p:cNvSpPr>
            <p:nvPr/>
          </p:nvSpPr>
          <p:spPr bwMode="auto">
            <a:xfrm>
              <a:off x="1271588" y="3203575"/>
              <a:ext cx="534987" cy="354013"/>
            </a:xfrm>
            <a:custGeom>
              <a:avLst/>
              <a:gdLst>
                <a:gd name="T0" fmla="*/ 264051 w 534783"/>
                <a:gd name="T1" fmla="*/ 228738 h 470876"/>
                <a:gd name="T2" fmla="*/ 64140 w 534783"/>
                <a:gd name="T3" fmla="*/ 228738 h 470876"/>
                <a:gd name="T4" fmla="*/ 76140 w 534783"/>
                <a:gd name="T5" fmla="*/ 229504 h 470876"/>
                <a:gd name="T6" fmla="*/ 87850 w 534783"/>
                <a:gd name="T7" fmla="*/ 231969 h 470876"/>
                <a:gd name="T8" fmla="*/ 99532 w 534783"/>
                <a:gd name="T9" fmla="*/ 236171 h 470876"/>
                <a:gd name="T10" fmla="*/ 111168 w 534783"/>
                <a:gd name="T11" fmla="*/ 242005 h 470876"/>
                <a:gd name="T12" fmla="*/ 123162 w 534783"/>
                <a:gd name="T13" fmla="*/ 249579 h 470876"/>
                <a:gd name="T14" fmla="*/ 139510 w 534783"/>
                <a:gd name="T15" fmla="*/ 263001 h 470876"/>
                <a:gd name="T16" fmla="*/ 155835 w 534783"/>
                <a:gd name="T17" fmla="*/ 276170 h 470876"/>
                <a:gd name="T18" fmla="*/ 188423 w 534783"/>
                <a:gd name="T19" fmla="*/ 301755 h 470876"/>
                <a:gd name="T20" fmla="*/ 220937 w 534783"/>
                <a:gd name="T21" fmla="*/ 326339 h 470876"/>
                <a:gd name="T22" fmla="*/ 253386 w 534783"/>
                <a:gd name="T23" fmla="*/ 349928 h 470876"/>
                <a:gd name="T24" fmla="*/ 285780 w 534783"/>
                <a:gd name="T25" fmla="*/ 372528 h 470876"/>
                <a:gd name="T26" fmla="*/ 318130 w 534783"/>
                <a:gd name="T27" fmla="*/ 394144 h 470876"/>
                <a:gd name="T28" fmla="*/ 350444 w 534783"/>
                <a:gd name="T29" fmla="*/ 414781 h 470876"/>
                <a:gd name="T30" fmla="*/ 398870 w 534783"/>
                <a:gd name="T31" fmla="*/ 443914 h 470876"/>
                <a:gd name="T32" fmla="*/ 447273 w 534783"/>
                <a:gd name="T33" fmla="*/ 470876 h 470876"/>
                <a:gd name="T34" fmla="*/ 457689 w 534783"/>
                <a:gd name="T35" fmla="*/ 464278 h 470876"/>
                <a:gd name="T36" fmla="*/ 468271 w 534783"/>
                <a:gd name="T37" fmla="*/ 457714 h 470876"/>
                <a:gd name="T38" fmla="*/ 512094 w 534783"/>
                <a:gd name="T39" fmla="*/ 431880 h 470876"/>
                <a:gd name="T40" fmla="*/ 534783 w 534783"/>
                <a:gd name="T41" fmla="*/ 419283 h 470876"/>
                <a:gd name="T42" fmla="*/ 520948 w 534783"/>
                <a:gd name="T43" fmla="*/ 411807 h 470876"/>
                <a:gd name="T44" fmla="*/ 479346 w 534783"/>
                <a:gd name="T45" fmla="*/ 387851 h 470876"/>
                <a:gd name="T46" fmla="*/ 437679 w 534783"/>
                <a:gd name="T47" fmla="*/ 361661 h 470876"/>
                <a:gd name="T48" fmla="*/ 396044 w 534783"/>
                <a:gd name="T49" fmla="*/ 333308 h 470876"/>
                <a:gd name="T50" fmla="*/ 354540 w 534783"/>
                <a:gd name="T51" fmla="*/ 302863 h 470876"/>
                <a:gd name="T52" fmla="*/ 313263 w 534783"/>
                <a:gd name="T53" fmla="*/ 270398 h 470876"/>
                <a:gd name="T54" fmla="*/ 272312 w 534783"/>
                <a:gd name="T55" fmla="*/ 235982 h 470876"/>
                <a:gd name="T56" fmla="*/ 264051 w 534783"/>
                <a:gd name="T57" fmla="*/ 228738 h 470876"/>
                <a:gd name="T58" fmla="*/ 328338 w 534783"/>
                <a:gd name="T59" fmla="*/ 0 h 470876"/>
                <a:gd name="T60" fmla="*/ 321837 w 534783"/>
                <a:gd name="T61" fmla="*/ 0 h 470876"/>
                <a:gd name="T62" fmla="*/ 315001 w 534783"/>
                <a:gd name="T63" fmla="*/ 1347 h 470876"/>
                <a:gd name="T64" fmla="*/ 276280 w 534783"/>
                <a:gd name="T65" fmla="*/ 20349 h 470876"/>
                <a:gd name="T66" fmla="*/ 214142 w 534783"/>
                <a:gd name="T67" fmla="*/ 53853 h 470876"/>
                <a:gd name="T68" fmla="*/ 153717 w 534783"/>
                <a:gd name="T69" fmla="*/ 88187 h 470876"/>
                <a:gd name="T70" fmla="*/ 95300 w 534783"/>
                <a:gd name="T71" fmla="*/ 123207 h 470876"/>
                <a:gd name="T72" fmla="*/ 39186 w 534783"/>
                <a:gd name="T73" fmla="*/ 158774 h 470876"/>
                <a:gd name="T74" fmla="*/ 4641 w 534783"/>
                <a:gd name="T75" fmla="*/ 185253 h 470876"/>
                <a:gd name="T76" fmla="*/ 0 w 534783"/>
                <a:gd name="T77" fmla="*/ 204186 h 470876"/>
                <a:gd name="T78" fmla="*/ 2813 w 534783"/>
                <a:gd name="T79" fmla="*/ 214629 h 470876"/>
                <a:gd name="T80" fmla="*/ 27439 w 534783"/>
                <a:gd name="T81" fmla="*/ 245638 h 470876"/>
                <a:gd name="T82" fmla="*/ 35610 w 534783"/>
                <a:gd name="T83" fmla="*/ 239322 h 470876"/>
                <a:gd name="T84" fmla="*/ 39761 w 534783"/>
                <a:gd name="T85" fmla="*/ 236171 h 470876"/>
                <a:gd name="T86" fmla="*/ 51704 w 534783"/>
                <a:gd name="T87" fmla="*/ 231066 h 470876"/>
                <a:gd name="T88" fmla="*/ 64140 w 534783"/>
                <a:gd name="T89" fmla="*/ 228738 h 470876"/>
                <a:gd name="T90" fmla="*/ 264051 w 534783"/>
                <a:gd name="T91" fmla="*/ 228738 h 470876"/>
                <a:gd name="T92" fmla="*/ 258751 w 534783"/>
                <a:gd name="T93" fmla="*/ 224090 h 470876"/>
                <a:gd name="T94" fmla="*/ 248649 w 534783"/>
                <a:gd name="T95" fmla="*/ 212182 h 470876"/>
                <a:gd name="T96" fmla="*/ 242510 w 534783"/>
                <a:gd name="T97" fmla="*/ 201098 h 470876"/>
                <a:gd name="T98" fmla="*/ 240332 w 534783"/>
                <a:gd name="T99" fmla="*/ 190799 h 470876"/>
                <a:gd name="T100" fmla="*/ 242108 w 534783"/>
                <a:gd name="T101" fmla="*/ 181242 h 470876"/>
                <a:gd name="T102" fmla="*/ 290122 w 534783"/>
                <a:gd name="T103" fmla="*/ 144079 h 470876"/>
                <a:gd name="T104" fmla="*/ 332923 w 534783"/>
                <a:gd name="T105" fmla="*/ 117063 h 470876"/>
                <a:gd name="T106" fmla="*/ 376487 w 534783"/>
                <a:gd name="T107" fmla="*/ 91023 h 470876"/>
                <a:gd name="T108" fmla="*/ 398632 w 534783"/>
                <a:gd name="T109" fmla="*/ 78271 h 470876"/>
                <a:gd name="T110" fmla="*/ 394627 w 534783"/>
                <a:gd name="T111" fmla="*/ 66129 h 470876"/>
                <a:gd name="T112" fmla="*/ 377478 w 534783"/>
                <a:gd name="T113" fmla="*/ 32086 h 470876"/>
                <a:gd name="T114" fmla="*/ 346926 w 534783"/>
                <a:gd name="T115" fmla="*/ 3909 h 470876"/>
                <a:gd name="T116" fmla="*/ 335650 w 534783"/>
                <a:gd name="T117" fmla="*/ 572 h 470876"/>
                <a:gd name="T118" fmla="*/ 328338 w 534783"/>
                <a:gd name="T119" fmla="*/ 0 h 47087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534783"/>
                <a:gd name="T181" fmla="*/ 0 h 470876"/>
                <a:gd name="T182" fmla="*/ 534783 w 534783"/>
                <a:gd name="T183" fmla="*/ 470876 h 47087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534783" h="470876">
                  <a:moveTo>
                    <a:pt x="264051" y="228738"/>
                  </a:moveTo>
                  <a:lnTo>
                    <a:pt x="64140" y="228738"/>
                  </a:lnTo>
                  <a:lnTo>
                    <a:pt x="76140" y="229504"/>
                  </a:lnTo>
                  <a:lnTo>
                    <a:pt x="87850" y="231969"/>
                  </a:lnTo>
                  <a:lnTo>
                    <a:pt x="99532" y="236171"/>
                  </a:lnTo>
                  <a:lnTo>
                    <a:pt x="111168" y="242005"/>
                  </a:lnTo>
                  <a:lnTo>
                    <a:pt x="123162" y="249579"/>
                  </a:lnTo>
                  <a:lnTo>
                    <a:pt x="139510" y="263001"/>
                  </a:lnTo>
                  <a:lnTo>
                    <a:pt x="155835" y="276170"/>
                  </a:lnTo>
                  <a:lnTo>
                    <a:pt x="188423" y="301755"/>
                  </a:lnTo>
                  <a:lnTo>
                    <a:pt x="220937" y="326339"/>
                  </a:lnTo>
                  <a:lnTo>
                    <a:pt x="253386" y="349928"/>
                  </a:lnTo>
                  <a:lnTo>
                    <a:pt x="285780" y="372528"/>
                  </a:lnTo>
                  <a:lnTo>
                    <a:pt x="318130" y="394144"/>
                  </a:lnTo>
                  <a:lnTo>
                    <a:pt x="350444" y="414781"/>
                  </a:lnTo>
                  <a:lnTo>
                    <a:pt x="398870" y="443914"/>
                  </a:lnTo>
                  <a:lnTo>
                    <a:pt x="447273" y="470876"/>
                  </a:lnTo>
                  <a:lnTo>
                    <a:pt x="457689" y="464278"/>
                  </a:lnTo>
                  <a:lnTo>
                    <a:pt x="468271" y="457714"/>
                  </a:lnTo>
                  <a:lnTo>
                    <a:pt x="512094" y="431880"/>
                  </a:lnTo>
                  <a:lnTo>
                    <a:pt x="534783" y="419283"/>
                  </a:lnTo>
                  <a:lnTo>
                    <a:pt x="520948" y="411807"/>
                  </a:lnTo>
                  <a:lnTo>
                    <a:pt x="479346" y="387851"/>
                  </a:lnTo>
                  <a:lnTo>
                    <a:pt x="437679" y="361661"/>
                  </a:lnTo>
                  <a:lnTo>
                    <a:pt x="396044" y="333308"/>
                  </a:lnTo>
                  <a:lnTo>
                    <a:pt x="354540" y="302863"/>
                  </a:lnTo>
                  <a:lnTo>
                    <a:pt x="313263" y="270398"/>
                  </a:lnTo>
                  <a:lnTo>
                    <a:pt x="272312" y="235982"/>
                  </a:lnTo>
                  <a:lnTo>
                    <a:pt x="264051" y="228738"/>
                  </a:lnTo>
                  <a:close/>
                </a:path>
                <a:path w="534783" h="470876">
                  <a:moveTo>
                    <a:pt x="328338" y="0"/>
                  </a:moveTo>
                  <a:lnTo>
                    <a:pt x="321837" y="0"/>
                  </a:lnTo>
                  <a:lnTo>
                    <a:pt x="315001" y="1347"/>
                  </a:lnTo>
                  <a:lnTo>
                    <a:pt x="276280" y="20349"/>
                  </a:lnTo>
                  <a:lnTo>
                    <a:pt x="214142" y="53853"/>
                  </a:lnTo>
                  <a:lnTo>
                    <a:pt x="153717" y="88187"/>
                  </a:lnTo>
                  <a:lnTo>
                    <a:pt x="95300" y="123207"/>
                  </a:lnTo>
                  <a:lnTo>
                    <a:pt x="39186" y="158774"/>
                  </a:lnTo>
                  <a:lnTo>
                    <a:pt x="4641" y="185253"/>
                  </a:lnTo>
                  <a:lnTo>
                    <a:pt x="0" y="204186"/>
                  </a:lnTo>
                  <a:lnTo>
                    <a:pt x="2813" y="214629"/>
                  </a:lnTo>
                  <a:lnTo>
                    <a:pt x="27439" y="245638"/>
                  </a:lnTo>
                  <a:lnTo>
                    <a:pt x="35610" y="239322"/>
                  </a:lnTo>
                  <a:lnTo>
                    <a:pt x="39761" y="236171"/>
                  </a:lnTo>
                  <a:lnTo>
                    <a:pt x="51704" y="231066"/>
                  </a:lnTo>
                  <a:lnTo>
                    <a:pt x="64140" y="228738"/>
                  </a:lnTo>
                  <a:lnTo>
                    <a:pt x="264051" y="228738"/>
                  </a:lnTo>
                  <a:lnTo>
                    <a:pt x="258751" y="224090"/>
                  </a:lnTo>
                  <a:lnTo>
                    <a:pt x="248649" y="212182"/>
                  </a:lnTo>
                  <a:lnTo>
                    <a:pt x="242510" y="201098"/>
                  </a:lnTo>
                  <a:lnTo>
                    <a:pt x="240332" y="190799"/>
                  </a:lnTo>
                  <a:lnTo>
                    <a:pt x="242108" y="181242"/>
                  </a:lnTo>
                  <a:lnTo>
                    <a:pt x="290122" y="144079"/>
                  </a:lnTo>
                  <a:lnTo>
                    <a:pt x="332923" y="117063"/>
                  </a:lnTo>
                  <a:lnTo>
                    <a:pt x="376487" y="91023"/>
                  </a:lnTo>
                  <a:lnTo>
                    <a:pt x="398632" y="78271"/>
                  </a:lnTo>
                  <a:lnTo>
                    <a:pt x="394627" y="66129"/>
                  </a:lnTo>
                  <a:lnTo>
                    <a:pt x="377478" y="32086"/>
                  </a:lnTo>
                  <a:lnTo>
                    <a:pt x="346926" y="3909"/>
                  </a:lnTo>
                  <a:lnTo>
                    <a:pt x="335650" y="572"/>
                  </a:lnTo>
                  <a:lnTo>
                    <a:pt x="328338" y="0"/>
                  </a:lnTo>
                  <a:close/>
                </a:path>
              </a:pathLst>
            </a:custGeom>
            <a:solidFill>
              <a:srgbClr val="E6EB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97" name="object 75"/>
            <p:cNvSpPr>
              <a:spLocks noChangeArrowheads="1"/>
            </p:cNvSpPr>
            <p:nvPr/>
          </p:nvSpPr>
          <p:spPr bwMode="auto">
            <a:xfrm>
              <a:off x="1300163" y="3375025"/>
              <a:ext cx="417512" cy="195263"/>
            </a:xfrm>
            <a:prstGeom prst="rect">
              <a:avLst/>
            </a:prstGeom>
            <a:blipFill dpi="0" rotWithShape="1">
              <a:blip r:embed="rId61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98" name="object 76"/>
            <p:cNvSpPr>
              <a:spLocks noChangeArrowheads="1"/>
            </p:cNvSpPr>
            <p:nvPr/>
          </p:nvSpPr>
          <p:spPr bwMode="auto">
            <a:xfrm>
              <a:off x="1512888" y="3260725"/>
              <a:ext cx="339725" cy="257175"/>
            </a:xfrm>
            <a:prstGeom prst="rect">
              <a:avLst/>
            </a:prstGeom>
            <a:blipFill dpi="0" rotWithShape="1">
              <a:blip r:embed="rId62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99" name="object 77"/>
            <p:cNvSpPr>
              <a:spLocks noChangeArrowheads="1"/>
            </p:cNvSpPr>
            <p:nvPr/>
          </p:nvSpPr>
          <p:spPr bwMode="auto">
            <a:xfrm>
              <a:off x="1887538" y="2979738"/>
              <a:ext cx="479425" cy="485775"/>
            </a:xfrm>
            <a:prstGeom prst="rect">
              <a:avLst/>
            </a:prstGeom>
            <a:blipFill dpi="0" rotWithShape="1">
              <a:blip r:embed="rId63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200" name="object 78"/>
            <p:cNvSpPr>
              <a:spLocks noChangeArrowheads="1"/>
            </p:cNvSpPr>
            <p:nvPr/>
          </p:nvSpPr>
          <p:spPr bwMode="auto">
            <a:xfrm>
              <a:off x="2205038" y="3178175"/>
              <a:ext cx="392112" cy="431800"/>
            </a:xfrm>
            <a:prstGeom prst="rect">
              <a:avLst/>
            </a:prstGeom>
            <a:blipFill dpi="0" rotWithShape="1">
              <a:blip r:embed="rId64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201" name="object 79"/>
            <p:cNvSpPr>
              <a:spLocks noChangeArrowheads="1"/>
            </p:cNvSpPr>
            <p:nvPr/>
          </p:nvSpPr>
          <p:spPr bwMode="auto">
            <a:xfrm>
              <a:off x="2144713" y="3192463"/>
              <a:ext cx="227012" cy="249237"/>
            </a:xfrm>
            <a:prstGeom prst="rect">
              <a:avLst/>
            </a:prstGeom>
            <a:blipFill dpi="0" rotWithShape="1">
              <a:blip r:embed="rId65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202" name="object 80"/>
            <p:cNvSpPr>
              <a:spLocks noChangeArrowheads="1"/>
            </p:cNvSpPr>
            <p:nvPr/>
          </p:nvSpPr>
          <p:spPr bwMode="auto">
            <a:xfrm>
              <a:off x="2443163" y="2916238"/>
              <a:ext cx="312737" cy="461962"/>
            </a:xfrm>
            <a:prstGeom prst="rect">
              <a:avLst/>
            </a:prstGeom>
            <a:blipFill dpi="0" rotWithShape="1">
              <a:blip r:embed="rId66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203" name="object 81"/>
            <p:cNvSpPr>
              <a:spLocks noChangeArrowheads="1"/>
            </p:cNvSpPr>
            <p:nvPr/>
          </p:nvSpPr>
          <p:spPr bwMode="auto">
            <a:xfrm>
              <a:off x="2419350" y="3165475"/>
              <a:ext cx="214313" cy="241300"/>
            </a:xfrm>
            <a:prstGeom prst="rect">
              <a:avLst/>
            </a:prstGeom>
            <a:blipFill dpi="0" rotWithShape="1">
              <a:blip r:embed="rId67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204" name="object 82"/>
            <p:cNvSpPr>
              <a:spLocks noChangeArrowheads="1"/>
            </p:cNvSpPr>
            <p:nvPr/>
          </p:nvSpPr>
          <p:spPr bwMode="auto">
            <a:xfrm>
              <a:off x="1882775" y="1589088"/>
              <a:ext cx="696913" cy="222250"/>
            </a:xfrm>
            <a:prstGeom prst="rect">
              <a:avLst/>
            </a:prstGeom>
            <a:blipFill dpi="0" rotWithShape="1">
              <a:blip r:embed="rId68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205" name="object 83"/>
            <p:cNvSpPr>
              <a:spLocks noChangeArrowheads="1"/>
            </p:cNvSpPr>
            <p:nvPr/>
          </p:nvSpPr>
          <p:spPr bwMode="auto">
            <a:xfrm>
              <a:off x="2595563" y="1784350"/>
              <a:ext cx="558800" cy="484188"/>
            </a:xfrm>
            <a:prstGeom prst="rect">
              <a:avLst/>
            </a:prstGeom>
            <a:blipFill dpi="0" rotWithShape="1">
              <a:blip r:embed="rId69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206" name="object 84"/>
            <p:cNvSpPr>
              <a:spLocks/>
            </p:cNvSpPr>
            <p:nvPr/>
          </p:nvSpPr>
          <p:spPr bwMode="auto">
            <a:xfrm>
              <a:off x="2855913" y="2368550"/>
              <a:ext cx="209550" cy="458788"/>
            </a:xfrm>
            <a:custGeom>
              <a:avLst/>
              <a:gdLst>
                <a:gd name="T0" fmla="*/ 17211 w 209365"/>
                <a:gd name="T1" fmla="*/ 0 h 611438"/>
                <a:gd name="T2" fmla="*/ 8518 w 209365"/>
                <a:gd name="T3" fmla="*/ 3154 h 611438"/>
                <a:gd name="T4" fmla="*/ 2787 w 209365"/>
                <a:gd name="T5" fmla="*/ 10472 h 611438"/>
                <a:gd name="T6" fmla="*/ 0 w 209365"/>
                <a:gd name="T7" fmla="*/ 22011 h 611438"/>
                <a:gd name="T8" fmla="*/ 138 w 209365"/>
                <a:gd name="T9" fmla="*/ 37827 h 611438"/>
                <a:gd name="T10" fmla="*/ 5564 w 209365"/>
                <a:gd name="T11" fmla="*/ 62396 h 611438"/>
                <a:gd name="T12" fmla="*/ 10579 w 209365"/>
                <a:gd name="T13" fmla="*/ 86778 h 611438"/>
                <a:gd name="T14" fmla="*/ 19388 w 209365"/>
                <a:gd name="T15" fmla="*/ 135010 h 611438"/>
                <a:gd name="T16" fmla="*/ 26591 w 209365"/>
                <a:gd name="T17" fmla="*/ 182579 h 611438"/>
                <a:gd name="T18" fmla="*/ 32214 w 209365"/>
                <a:gd name="T19" fmla="*/ 229543 h 611438"/>
                <a:gd name="T20" fmla="*/ 36284 w 209365"/>
                <a:gd name="T21" fmla="*/ 275958 h 611438"/>
                <a:gd name="T22" fmla="*/ 38827 w 209365"/>
                <a:gd name="T23" fmla="*/ 321880 h 611438"/>
                <a:gd name="T24" fmla="*/ 39870 w 209365"/>
                <a:gd name="T25" fmla="*/ 367367 h 611438"/>
                <a:gd name="T26" fmla="*/ 39837 w 209365"/>
                <a:gd name="T27" fmla="*/ 389965 h 611438"/>
                <a:gd name="T28" fmla="*/ 38679 w 209365"/>
                <a:gd name="T29" fmla="*/ 434906 h 611438"/>
                <a:gd name="T30" fmla="*/ 36086 w 209365"/>
                <a:gd name="T31" fmla="*/ 479553 h 611438"/>
                <a:gd name="T32" fmla="*/ 34260 w 209365"/>
                <a:gd name="T33" fmla="*/ 501784 h 611438"/>
                <a:gd name="T34" fmla="*/ 34091 w 209365"/>
                <a:gd name="T35" fmla="*/ 521273 h 611438"/>
                <a:gd name="T36" fmla="*/ 51840 w 209365"/>
                <a:gd name="T37" fmla="*/ 561694 h 611438"/>
                <a:gd name="T38" fmla="*/ 68539 w 209365"/>
                <a:gd name="T39" fmla="*/ 563840 h 611438"/>
                <a:gd name="T40" fmla="*/ 84175 w 209365"/>
                <a:gd name="T41" fmla="*/ 566605 h 611438"/>
                <a:gd name="T42" fmla="*/ 124645 w 209365"/>
                <a:gd name="T43" fmla="*/ 578534 h 611438"/>
                <a:gd name="T44" fmla="*/ 163331 w 209365"/>
                <a:gd name="T45" fmla="*/ 602602 h 611438"/>
                <a:gd name="T46" fmla="*/ 170231 w 209365"/>
                <a:gd name="T47" fmla="*/ 610021 h 611438"/>
                <a:gd name="T48" fmla="*/ 175572 w 209365"/>
                <a:gd name="T49" fmla="*/ 611438 h 611438"/>
                <a:gd name="T50" fmla="*/ 192057 w 209365"/>
                <a:gd name="T51" fmla="*/ 555533 h 611438"/>
                <a:gd name="T52" fmla="*/ 198998 w 209365"/>
                <a:gd name="T53" fmla="*/ 509629 h 611438"/>
                <a:gd name="T54" fmla="*/ 204184 w 209365"/>
                <a:gd name="T55" fmla="*/ 464100 h 611438"/>
                <a:gd name="T56" fmla="*/ 207612 w 209365"/>
                <a:gd name="T57" fmla="*/ 418919 h 611438"/>
                <a:gd name="T58" fmla="*/ 209278 w 209365"/>
                <a:gd name="T59" fmla="*/ 374060 h 611438"/>
                <a:gd name="T60" fmla="*/ 209365 w 209365"/>
                <a:gd name="T61" fmla="*/ 344675 h 611438"/>
                <a:gd name="T62" fmla="*/ 209181 w 209365"/>
                <a:gd name="T63" fmla="*/ 329499 h 611438"/>
                <a:gd name="T64" fmla="*/ 207315 w 209365"/>
                <a:gd name="T65" fmla="*/ 285209 h 611438"/>
                <a:gd name="T66" fmla="*/ 203680 w 209365"/>
                <a:gd name="T67" fmla="*/ 241166 h 611438"/>
                <a:gd name="T68" fmla="*/ 198271 w 209365"/>
                <a:gd name="T69" fmla="*/ 197342 h 611438"/>
                <a:gd name="T70" fmla="*/ 191086 w 209365"/>
                <a:gd name="T71" fmla="*/ 153713 h 611438"/>
                <a:gd name="T72" fmla="*/ 182842 w 209365"/>
                <a:gd name="T73" fmla="*/ 114655 h 611438"/>
                <a:gd name="T74" fmla="*/ 171398 w 209365"/>
                <a:gd name="T75" fmla="*/ 75853 h 611438"/>
                <a:gd name="T76" fmla="*/ 144542 w 209365"/>
                <a:gd name="T77" fmla="*/ 43335 h 611438"/>
                <a:gd name="T78" fmla="*/ 102877 w 209365"/>
                <a:gd name="T79" fmla="*/ 19619 h 611438"/>
                <a:gd name="T80" fmla="*/ 63415 w 209365"/>
                <a:gd name="T81" fmla="*/ 7508 h 611438"/>
                <a:gd name="T82" fmla="*/ 33143 w 209365"/>
                <a:gd name="T83" fmla="*/ 1984 h 611438"/>
                <a:gd name="T84" fmla="*/ 17211 w 209365"/>
                <a:gd name="T85" fmla="*/ 0 h 61143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09365"/>
                <a:gd name="T130" fmla="*/ 0 h 611438"/>
                <a:gd name="T131" fmla="*/ 209365 w 209365"/>
                <a:gd name="T132" fmla="*/ 611438 h 61143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09365" h="611438">
                  <a:moveTo>
                    <a:pt x="17211" y="0"/>
                  </a:moveTo>
                  <a:lnTo>
                    <a:pt x="8518" y="3154"/>
                  </a:lnTo>
                  <a:lnTo>
                    <a:pt x="2787" y="10472"/>
                  </a:lnTo>
                  <a:lnTo>
                    <a:pt x="0" y="22011"/>
                  </a:lnTo>
                  <a:lnTo>
                    <a:pt x="138" y="37827"/>
                  </a:lnTo>
                  <a:lnTo>
                    <a:pt x="5564" y="62396"/>
                  </a:lnTo>
                  <a:lnTo>
                    <a:pt x="10579" y="86778"/>
                  </a:lnTo>
                  <a:lnTo>
                    <a:pt x="19388" y="135010"/>
                  </a:lnTo>
                  <a:lnTo>
                    <a:pt x="26591" y="182579"/>
                  </a:lnTo>
                  <a:lnTo>
                    <a:pt x="32214" y="229543"/>
                  </a:lnTo>
                  <a:lnTo>
                    <a:pt x="36284" y="275958"/>
                  </a:lnTo>
                  <a:lnTo>
                    <a:pt x="38827" y="321880"/>
                  </a:lnTo>
                  <a:lnTo>
                    <a:pt x="39870" y="367367"/>
                  </a:lnTo>
                  <a:lnTo>
                    <a:pt x="39837" y="389965"/>
                  </a:lnTo>
                  <a:lnTo>
                    <a:pt x="38679" y="434906"/>
                  </a:lnTo>
                  <a:lnTo>
                    <a:pt x="36086" y="479553"/>
                  </a:lnTo>
                  <a:lnTo>
                    <a:pt x="34260" y="501784"/>
                  </a:lnTo>
                  <a:lnTo>
                    <a:pt x="34091" y="521273"/>
                  </a:lnTo>
                  <a:lnTo>
                    <a:pt x="51840" y="561694"/>
                  </a:lnTo>
                  <a:lnTo>
                    <a:pt x="68539" y="563840"/>
                  </a:lnTo>
                  <a:lnTo>
                    <a:pt x="84175" y="566605"/>
                  </a:lnTo>
                  <a:lnTo>
                    <a:pt x="124645" y="578534"/>
                  </a:lnTo>
                  <a:lnTo>
                    <a:pt x="163331" y="602602"/>
                  </a:lnTo>
                  <a:lnTo>
                    <a:pt x="170231" y="610021"/>
                  </a:lnTo>
                  <a:lnTo>
                    <a:pt x="175572" y="611438"/>
                  </a:lnTo>
                  <a:lnTo>
                    <a:pt x="192057" y="555533"/>
                  </a:lnTo>
                  <a:lnTo>
                    <a:pt x="198998" y="509629"/>
                  </a:lnTo>
                  <a:lnTo>
                    <a:pt x="204184" y="464100"/>
                  </a:lnTo>
                  <a:lnTo>
                    <a:pt x="207612" y="418919"/>
                  </a:lnTo>
                  <a:lnTo>
                    <a:pt x="209278" y="374060"/>
                  </a:lnTo>
                  <a:lnTo>
                    <a:pt x="209365" y="344675"/>
                  </a:lnTo>
                  <a:lnTo>
                    <a:pt x="209181" y="329499"/>
                  </a:lnTo>
                  <a:lnTo>
                    <a:pt x="207315" y="285209"/>
                  </a:lnTo>
                  <a:lnTo>
                    <a:pt x="203680" y="241166"/>
                  </a:lnTo>
                  <a:lnTo>
                    <a:pt x="198271" y="197342"/>
                  </a:lnTo>
                  <a:lnTo>
                    <a:pt x="191086" y="153713"/>
                  </a:lnTo>
                  <a:lnTo>
                    <a:pt x="182842" y="114655"/>
                  </a:lnTo>
                  <a:lnTo>
                    <a:pt x="171398" y="75853"/>
                  </a:lnTo>
                  <a:lnTo>
                    <a:pt x="144542" y="43335"/>
                  </a:lnTo>
                  <a:lnTo>
                    <a:pt x="102877" y="19619"/>
                  </a:lnTo>
                  <a:lnTo>
                    <a:pt x="63415" y="7508"/>
                  </a:lnTo>
                  <a:lnTo>
                    <a:pt x="33143" y="1984"/>
                  </a:lnTo>
                  <a:lnTo>
                    <a:pt x="17211" y="0"/>
                  </a:lnTo>
                  <a:close/>
                </a:path>
              </a:pathLst>
            </a:custGeom>
            <a:solidFill>
              <a:srgbClr val="E6EB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07" name="object 85"/>
            <p:cNvSpPr>
              <a:spLocks noChangeArrowheads="1"/>
            </p:cNvSpPr>
            <p:nvPr/>
          </p:nvSpPr>
          <p:spPr bwMode="auto">
            <a:xfrm>
              <a:off x="3303588" y="2298700"/>
              <a:ext cx="127000" cy="276225"/>
            </a:xfrm>
            <a:prstGeom prst="rect">
              <a:avLst/>
            </a:prstGeom>
            <a:blipFill dpi="0" rotWithShape="1">
              <a:blip r:embed="rId70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208" name="object 86"/>
            <p:cNvSpPr>
              <a:spLocks noChangeArrowheads="1"/>
            </p:cNvSpPr>
            <p:nvPr/>
          </p:nvSpPr>
          <p:spPr bwMode="auto">
            <a:xfrm>
              <a:off x="2698750" y="2925763"/>
              <a:ext cx="415925" cy="488950"/>
            </a:xfrm>
            <a:prstGeom prst="rect">
              <a:avLst/>
            </a:prstGeom>
            <a:blipFill dpi="0" rotWithShape="1">
              <a:blip r:embed="rId71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209" name="object 87"/>
            <p:cNvSpPr>
              <a:spLocks noChangeArrowheads="1"/>
            </p:cNvSpPr>
            <p:nvPr/>
          </p:nvSpPr>
          <p:spPr bwMode="auto">
            <a:xfrm>
              <a:off x="2773363" y="2935288"/>
              <a:ext cx="415925" cy="488950"/>
            </a:xfrm>
            <a:prstGeom prst="rect">
              <a:avLst/>
            </a:prstGeom>
            <a:blipFill dpi="0" rotWithShape="1">
              <a:blip r:embed="rId72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210" name="object 88"/>
            <p:cNvSpPr>
              <a:spLocks noChangeArrowheads="1"/>
            </p:cNvSpPr>
            <p:nvPr/>
          </p:nvSpPr>
          <p:spPr bwMode="auto">
            <a:xfrm>
              <a:off x="1843088" y="3675063"/>
              <a:ext cx="285750" cy="103187"/>
            </a:xfrm>
            <a:prstGeom prst="rect">
              <a:avLst/>
            </a:prstGeom>
            <a:blipFill dpi="0" rotWithShape="1">
              <a:blip r:embed="rId73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211" name="object 89"/>
            <p:cNvSpPr>
              <a:spLocks noChangeArrowheads="1"/>
            </p:cNvSpPr>
            <p:nvPr/>
          </p:nvSpPr>
          <p:spPr bwMode="auto">
            <a:xfrm>
              <a:off x="2201863" y="3524250"/>
              <a:ext cx="177800" cy="171450"/>
            </a:xfrm>
            <a:prstGeom prst="rect">
              <a:avLst/>
            </a:prstGeom>
            <a:blipFill dpi="0" rotWithShape="1">
              <a:blip r:embed="rId74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212" name="object 90"/>
            <p:cNvSpPr>
              <a:spLocks noChangeArrowheads="1"/>
            </p:cNvSpPr>
            <p:nvPr/>
          </p:nvSpPr>
          <p:spPr bwMode="auto">
            <a:xfrm>
              <a:off x="1978025" y="4237038"/>
              <a:ext cx="14288" cy="906462"/>
            </a:xfrm>
            <a:prstGeom prst="rect">
              <a:avLst/>
            </a:prstGeom>
            <a:blipFill dpi="0" rotWithShape="1">
              <a:blip r:embed="rId75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213" name="object 91"/>
            <p:cNvSpPr>
              <a:spLocks noChangeArrowheads="1"/>
            </p:cNvSpPr>
            <p:nvPr/>
          </p:nvSpPr>
          <p:spPr bwMode="auto">
            <a:xfrm>
              <a:off x="1493838" y="4232275"/>
              <a:ext cx="34925" cy="911225"/>
            </a:xfrm>
            <a:prstGeom prst="rect">
              <a:avLst/>
            </a:prstGeom>
            <a:blipFill dpi="0" rotWithShape="1">
              <a:blip r:embed="rId76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214" name="object 92"/>
            <p:cNvSpPr>
              <a:spLocks noChangeArrowheads="1"/>
            </p:cNvSpPr>
            <p:nvPr/>
          </p:nvSpPr>
          <p:spPr bwMode="auto">
            <a:xfrm>
              <a:off x="1414463" y="4237038"/>
              <a:ext cx="15875" cy="906462"/>
            </a:xfrm>
            <a:prstGeom prst="rect">
              <a:avLst/>
            </a:prstGeom>
            <a:blipFill dpi="0" rotWithShape="1">
              <a:blip r:embed="rId77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215" name="object 93"/>
            <p:cNvSpPr>
              <a:spLocks noChangeArrowheads="1"/>
            </p:cNvSpPr>
            <p:nvPr/>
          </p:nvSpPr>
          <p:spPr bwMode="auto">
            <a:xfrm>
              <a:off x="1879600" y="4237038"/>
              <a:ext cx="22225" cy="906462"/>
            </a:xfrm>
            <a:prstGeom prst="rect">
              <a:avLst/>
            </a:prstGeom>
            <a:blipFill dpi="0" rotWithShape="1">
              <a:blip r:embed="rId78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216" name="object 94"/>
            <p:cNvSpPr>
              <a:spLocks noChangeArrowheads="1"/>
            </p:cNvSpPr>
            <p:nvPr/>
          </p:nvSpPr>
          <p:spPr bwMode="auto">
            <a:xfrm>
              <a:off x="1589088" y="4241800"/>
              <a:ext cx="44450" cy="901700"/>
            </a:xfrm>
            <a:prstGeom prst="rect">
              <a:avLst/>
            </a:prstGeom>
            <a:blipFill dpi="0" rotWithShape="1">
              <a:blip r:embed="rId79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217" name="object 95"/>
            <p:cNvSpPr>
              <a:spLocks noChangeArrowheads="1"/>
            </p:cNvSpPr>
            <p:nvPr/>
          </p:nvSpPr>
          <p:spPr bwMode="auto">
            <a:xfrm>
              <a:off x="1671638" y="4241800"/>
              <a:ext cx="65087" cy="901700"/>
            </a:xfrm>
            <a:prstGeom prst="rect">
              <a:avLst/>
            </a:prstGeom>
            <a:blipFill dpi="0" rotWithShape="1">
              <a:blip r:embed="rId80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218" name="object 96"/>
            <p:cNvSpPr>
              <a:spLocks noChangeArrowheads="1"/>
            </p:cNvSpPr>
            <p:nvPr/>
          </p:nvSpPr>
          <p:spPr bwMode="auto">
            <a:xfrm>
              <a:off x="1774825" y="4237038"/>
              <a:ext cx="44450" cy="906462"/>
            </a:xfrm>
            <a:prstGeom prst="rect">
              <a:avLst/>
            </a:prstGeom>
            <a:blipFill dpi="0" rotWithShape="1">
              <a:blip r:embed="rId81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</p:grpSp>
      <p:sp>
        <p:nvSpPr>
          <p:cNvPr id="97" name="object 97"/>
          <p:cNvSpPr txBox="1"/>
          <p:nvPr/>
        </p:nvSpPr>
        <p:spPr>
          <a:xfrm>
            <a:off x="3733800" y="200043"/>
            <a:ext cx="5154612" cy="2506872"/>
          </a:xfrm>
          <a:prstGeom prst="rect">
            <a:avLst/>
          </a:prstGeom>
        </p:spPr>
        <p:txBody>
          <a:bodyPr lIns="0" tIns="0" rIns="0" bIns="0"/>
          <a:lstStyle>
            <a:lvl1pPr marL="12700" eaLnBrk="0" hangingPunct="0">
              <a:tabLst>
                <a:tab pos="2155825" algn="l"/>
                <a:tab pos="395128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tabLst>
                <a:tab pos="2155825" algn="l"/>
                <a:tab pos="395128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tabLst>
                <a:tab pos="2155825" algn="l"/>
                <a:tab pos="395128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tabLst>
                <a:tab pos="2155825" algn="l"/>
                <a:tab pos="395128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tabLst>
                <a:tab pos="2155825" algn="l"/>
                <a:tab pos="395128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55825" algn="l"/>
                <a:tab pos="395128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55825" algn="l"/>
                <a:tab pos="395128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55825" algn="l"/>
                <a:tab pos="395128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55825" algn="l"/>
                <a:tab pos="395128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ru-RU" altLang="en-US" sz="4000" b="1">
                <a:solidFill>
                  <a:srgbClr val="E1E989"/>
                </a:solidFill>
              </a:rPr>
              <a:t>Технологии моделирования бизнес-процессов в </a:t>
            </a:r>
            <a:r>
              <a:rPr lang="en-US" altLang="en-US" sz="4000" b="1">
                <a:solidFill>
                  <a:srgbClr val="E1E989"/>
                </a:solidFill>
              </a:rPr>
              <a:t>Alfresco	Activiti</a:t>
            </a:r>
            <a:endParaRPr lang="en-US" altLang="en-US" sz="4000"/>
          </a:p>
        </p:txBody>
      </p:sp>
      <p:grpSp>
        <p:nvGrpSpPr>
          <p:cNvPr id="5125" name="Группа 99"/>
          <p:cNvGrpSpPr>
            <a:grpSpLocks/>
          </p:cNvGrpSpPr>
          <p:nvPr/>
        </p:nvGrpSpPr>
        <p:grpSpPr bwMode="auto">
          <a:xfrm>
            <a:off x="5334000" y="4629150"/>
            <a:ext cx="3613150" cy="461963"/>
            <a:chOff x="5226050" y="4711700"/>
            <a:chExt cx="3721100" cy="379413"/>
          </a:xfrm>
        </p:grpSpPr>
        <p:sp>
          <p:nvSpPr>
            <p:cNvPr id="5126" name="object 2"/>
            <p:cNvSpPr>
              <a:spLocks noChangeArrowheads="1"/>
            </p:cNvSpPr>
            <p:nvPr/>
          </p:nvSpPr>
          <p:spPr bwMode="auto">
            <a:xfrm>
              <a:off x="7129463" y="4854575"/>
              <a:ext cx="1817687" cy="207963"/>
            </a:xfrm>
            <a:prstGeom prst="rect">
              <a:avLst/>
            </a:prstGeom>
            <a:blipFill dpi="0" rotWithShape="1">
              <a:blip r:embed="rId82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5127" name="object 3"/>
            <p:cNvSpPr>
              <a:spLocks noChangeArrowheads="1"/>
            </p:cNvSpPr>
            <p:nvPr/>
          </p:nvSpPr>
          <p:spPr bwMode="auto">
            <a:xfrm>
              <a:off x="5226050" y="4711700"/>
              <a:ext cx="1835150" cy="379413"/>
            </a:xfrm>
            <a:prstGeom prst="rect">
              <a:avLst/>
            </a:prstGeom>
            <a:blipFill dpi="0" rotWithShape="1">
              <a:blip r:embed="rId83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493712" y="366713"/>
            <a:ext cx="8453437" cy="780126"/>
          </a:xfrm>
          <a:prstGeom prst="rect">
            <a:avLst/>
          </a:prstGeom>
        </p:spPr>
        <p:txBody>
          <a:bodyPr lIns="0" tIns="0" rIns="0" bIns="0"/>
          <a:lstStyle>
            <a:lvl1pPr marL="12700" eaLnBrk="0" hangingPunct="0">
              <a:tabLst>
                <a:tab pos="2165350" algn="l"/>
                <a:tab pos="2878138" algn="l"/>
                <a:tab pos="49434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tabLst>
                <a:tab pos="2165350" algn="l"/>
                <a:tab pos="2878138" algn="l"/>
                <a:tab pos="49434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tabLst>
                <a:tab pos="2165350" algn="l"/>
                <a:tab pos="2878138" algn="l"/>
                <a:tab pos="49434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tabLst>
                <a:tab pos="2165350" algn="l"/>
                <a:tab pos="2878138" algn="l"/>
                <a:tab pos="49434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tabLst>
                <a:tab pos="2165350" algn="l"/>
                <a:tab pos="2878138" algn="l"/>
                <a:tab pos="49434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5350" algn="l"/>
                <a:tab pos="2878138" algn="l"/>
                <a:tab pos="49434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5350" algn="l"/>
                <a:tab pos="2878138" algn="l"/>
                <a:tab pos="49434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5350" algn="l"/>
                <a:tab pos="2878138" algn="l"/>
                <a:tab pos="49434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5350" algn="l"/>
                <a:tab pos="2878138" algn="l"/>
                <a:tab pos="49434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5438"/>
              </a:lnSpc>
            </a:pPr>
            <a:r>
              <a:rPr lang="ru-RU" altLang="en-US" sz="4600" b="1">
                <a:solidFill>
                  <a:srgbClr val="7EB33F"/>
                </a:solidFill>
              </a:rPr>
              <a:t>История сообщества </a:t>
            </a:r>
            <a:r>
              <a:rPr lang="en-US" altLang="en-US" sz="4600" b="1">
                <a:solidFill>
                  <a:srgbClr val="7EB33F"/>
                </a:solidFill>
              </a:rPr>
              <a:t>Activiti	</a:t>
            </a:r>
            <a:endParaRPr lang="en-US" altLang="en-US" sz="4600"/>
          </a:p>
        </p:txBody>
      </p:sp>
      <p:sp>
        <p:nvSpPr>
          <p:cNvPr id="5" name="object 5"/>
          <p:cNvSpPr txBox="1"/>
          <p:nvPr/>
        </p:nvSpPr>
        <p:spPr>
          <a:xfrm>
            <a:off x="774323" y="1494761"/>
            <a:ext cx="7630329" cy="3308350"/>
          </a:xfrm>
          <a:prstGeom prst="rect">
            <a:avLst/>
          </a:prstGeom>
        </p:spPr>
        <p:txBody>
          <a:bodyPr lIns="0" tIns="0" rIns="0" bIns="0"/>
          <a:lstStyle>
            <a:lvl1pPr marL="344488" indent="-331788" eaLnBrk="0" hangingPunct="0">
              <a:tabLst>
                <a:tab pos="34448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85813" indent="-315913" eaLnBrk="0" hangingPunct="0">
              <a:tabLst>
                <a:tab pos="34448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tabLst>
                <a:tab pos="34448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tabLst>
                <a:tab pos="34448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tabLst>
                <a:tab pos="34448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448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448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448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448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7EB33F"/>
              </a:buClr>
              <a:buFont typeface="Arial" charset="0"/>
              <a:buChar char="•"/>
            </a:pPr>
            <a:r>
              <a:rPr lang="en-US" altLang="en-US" sz="2000" dirty="0">
                <a:solidFill>
                  <a:srgbClr val="7EB33F"/>
                </a:solidFill>
              </a:rPr>
              <a:t>Open Source </a:t>
            </a:r>
            <a:r>
              <a:rPr lang="ru-RU" altLang="en-US" sz="2000" dirty="0">
                <a:solidFill>
                  <a:srgbClr val="7EB33F"/>
                </a:solidFill>
              </a:rPr>
              <a:t>проект</a:t>
            </a:r>
            <a:r>
              <a:rPr lang="en-US" altLang="en-US" sz="2000" dirty="0">
                <a:solidFill>
                  <a:srgbClr val="7EB33F"/>
                </a:solidFill>
              </a:rPr>
              <a:t> (2010)</a:t>
            </a:r>
            <a:endParaRPr lang="en-US" altLang="en-US" sz="2000" dirty="0"/>
          </a:p>
          <a:p>
            <a:pPr eaLnBrk="1" hangingPunct="1">
              <a:lnSpc>
                <a:spcPts val="800"/>
              </a:lnSpc>
              <a:spcBef>
                <a:spcPts val="25"/>
              </a:spcBef>
              <a:buClr>
                <a:srgbClr val="7EB33F"/>
              </a:buClr>
              <a:buFont typeface="Arial" charset="0"/>
              <a:buChar char="•"/>
            </a:pPr>
            <a:endParaRPr lang="en-US" altLang="en-US" sz="2000" dirty="0">
              <a:latin typeface="Calibri" charset="0"/>
            </a:endParaRPr>
          </a:p>
          <a:p>
            <a:pPr lvl="1" eaLnBrk="1" hangingPunct="1">
              <a:buClr>
                <a:srgbClr val="7EB33F"/>
              </a:buClr>
              <a:buFont typeface="Arial" charset="0"/>
              <a:buChar char="-"/>
            </a:pPr>
            <a:r>
              <a:rPr lang="ru-RU" altLang="en-US" sz="2000" dirty="0">
                <a:solidFill>
                  <a:srgbClr val="7EB33F"/>
                </a:solidFill>
              </a:rPr>
              <a:t>Основан и спонсируется</a:t>
            </a:r>
            <a:r>
              <a:rPr lang="en-US" altLang="en-US" sz="2000" dirty="0">
                <a:solidFill>
                  <a:srgbClr val="7EB33F"/>
                </a:solidFill>
              </a:rPr>
              <a:t> Alfresco</a:t>
            </a:r>
            <a:endParaRPr lang="en-US" altLang="en-US" sz="2000" dirty="0"/>
          </a:p>
          <a:p>
            <a:pPr lvl="1" eaLnBrk="1" hangingPunct="1">
              <a:lnSpc>
                <a:spcPts val="800"/>
              </a:lnSpc>
              <a:spcBef>
                <a:spcPts val="25"/>
              </a:spcBef>
              <a:buClr>
                <a:srgbClr val="7EB33F"/>
              </a:buClr>
              <a:buFont typeface="Arial" charset="0"/>
              <a:buChar char="-"/>
            </a:pPr>
            <a:endParaRPr lang="en-US" altLang="en-US" sz="2000" dirty="0">
              <a:latin typeface="Calibri" charset="0"/>
            </a:endParaRPr>
          </a:p>
          <a:p>
            <a:pPr eaLnBrk="1" hangingPunct="1">
              <a:buClr>
                <a:srgbClr val="7EB33F"/>
              </a:buClr>
              <a:buFont typeface="Arial" charset="0"/>
              <a:buChar char="•"/>
            </a:pPr>
            <a:r>
              <a:rPr lang="ru-RU" altLang="en-US" sz="2000" dirty="0">
                <a:solidFill>
                  <a:srgbClr val="7EB33F"/>
                </a:solidFill>
              </a:rPr>
              <a:t>Достижения сообщества:</a:t>
            </a:r>
            <a:endParaRPr lang="en-US" altLang="en-US" sz="2000" dirty="0">
              <a:latin typeface="Calibri" charset="0"/>
            </a:endParaRPr>
          </a:p>
          <a:p>
            <a:pPr lvl="1" eaLnBrk="1" hangingPunct="1">
              <a:buClr>
                <a:srgbClr val="7EB33F"/>
              </a:buClr>
              <a:buFont typeface="Arial" charset="0"/>
              <a:buChar char="-"/>
            </a:pPr>
            <a:r>
              <a:rPr lang="en-US" altLang="en-US" sz="2000" dirty="0">
                <a:solidFill>
                  <a:srgbClr val="7EB33F"/>
                </a:solidFill>
              </a:rPr>
              <a:t>75 </a:t>
            </a:r>
            <a:r>
              <a:rPr lang="ru-RU" altLang="en-US" sz="2000" dirty="0">
                <a:solidFill>
                  <a:srgbClr val="7EB33F"/>
                </a:solidFill>
              </a:rPr>
              <a:t>активных участников</a:t>
            </a:r>
            <a:endParaRPr lang="en-US" altLang="en-US" sz="2000" dirty="0"/>
          </a:p>
          <a:p>
            <a:pPr lvl="1" eaLnBrk="1" hangingPunct="1">
              <a:lnSpc>
                <a:spcPts val="800"/>
              </a:lnSpc>
              <a:spcBef>
                <a:spcPts val="25"/>
              </a:spcBef>
              <a:buClr>
                <a:srgbClr val="7EB33F"/>
              </a:buClr>
              <a:buFont typeface="Arial" charset="0"/>
              <a:buChar char="-"/>
            </a:pPr>
            <a:endParaRPr lang="en-US" altLang="en-US" sz="2000" dirty="0">
              <a:latin typeface="Calibri" charset="0"/>
            </a:endParaRPr>
          </a:p>
          <a:p>
            <a:pPr lvl="1" eaLnBrk="1" hangingPunct="1">
              <a:buClr>
                <a:srgbClr val="7EB33F"/>
              </a:buClr>
              <a:buFont typeface="Arial" charset="0"/>
              <a:buChar char="-"/>
            </a:pPr>
            <a:r>
              <a:rPr lang="en-US" altLang="en-US" sz="2000" dirty="0">
                <a:solidFill>
                  <a:srgbClr val="7EB33F"/>
                </a:solidFill>
              </a:rPr>
              <a:t>10,000 </a:t>
            </a:r>
            <a:r>
              <a:rPr lang="ru-RU" altLang="en-US" sz="2000" dirty="0">
                <a:solidFill>
                  <a:srgbClr val="7EB33F"/>
                </a:solidFill>
              </a:rPr>
              <a:t>загрузок</a:t>
            </a:r>
            <a:r>
              <a:rPr lang="en-US" altLang="en-US" sz="2000" dirty="0">
                <a:solidFill>
                  <a:srgbClr val="7EB33F"/>
                </a:solidFill>
              </a:rPr>
              <a:t>/ </a:t>
            </a:r>
            <a:r>
              <a:rPr lang="ru-RU" altLang="en-US" sz="2000" dirty="0" smtClean="0">
                <a:solidFill>
                  <a:srgbClr val="7EB33F"/>
                </a:solidFill>
              </a:rPr>
              <a:t>месяц</a:t>
            </a:r>
            <a:r>
              <a:rPr lang="en-US" altLang="en-US" sz="2000" dirty="0"/>
              <a:t> </a:t>
            </a:r>
            <a:r>
              <a:rPr lang="en-US" altLang="en-US" sz="2000" i="1" dirty="0" smtClean="0">
                <a:solidFill>
                  <a:srgbClr val="7EB33F"/>
                </a:solidFill>
              </a:rPr>
              <a:t>(</a:t>
            </a:r>
            <a:r>
              <a:rPr lang="ru-RU" altLang="en-US" sz="2000" i="1" dirty="0">
                <a:solidFill>
                  <a:srgbClr val="7EB33F"/>
                </a:solidFill>
              </a:rPr>
              <a:t>Еще больше через </a:t>
            </a:r>
            <a:r>
              <a:rPr lang="en-US" altLang="en-US" sz="2000" i="1" dirty="0">
                <a:solidFill>
                  <a:srgbClr val="7EB33F"/>
                </a:solidFill>
              </a:rPr>
              <a:t>Maven)</a:t>
            </a:r>
            <a:endParaRPr lang="en-US" altLang="en-US" sz="2000" dirty="0"/>
          </a:p>
          <a:p>
            <a:pPr eaLnBrk="1" hangingPunct="1">
              <a:lnSpc>
                <a:spcPts val="800"/>
              </a:lnSpc>
              <a:spcBef>
                <a:spcPts val="25"/>
              </a:spcBef>
            </a:pPr>
            <a:endParaRPr lang="en-US" altLang="en-US" sz="2000" dirty="0">
              <a:latin typeface="Calibri" charset="0"/>
            </a:endParaRPr>
          </a:p>
          <a:p>
            <a:pPr lvl="1" eaLnBrk="1" hangingPunct="1">
              <a:buClr>
                <a:srgbClr val="7EB33F"/>
              </a:buClr>
              <a:buFont typeface="Arial" charset="0"/>
              <a:buChar char="-"/>
            </a:pPr>
            <a:r>
              <a:rPr lang="en-US" altLang="en-US" sz="2000" dirty="0">
                <a:solidFill>
                  <a:srgbClr val="7EB33F"/>
                </a:solidFill>
              </a:rPr>
              <a:t>20k</a:t>
            </a:r>
            <a:r>
              <a:rPr lang="ru-RU" altLang="en-US" sz="2000" dirty="0">
                <a:solidFill>
                  <a:srgbClr val="7EB33F"/>
                </a:solidFill>
              </a:rPr>
              <a:t> посетителей сайта</a:t>
            </a:r>
            <a:r>
              <a:rPr lang="en-US" altLang="en-US" sz="2000" dirty="0">
                <a:solidFill>
                  <a:srgbClr val="7EB33F"/>
                </a:solidFill>
              </a:rPr>
              <a:t> / </a:t>
            </a:r>
            <a:r>
              <a:rPr lang="ru-RU" altLang="en-US" sz="2000" dirty="0">
                <a:solidFill>
                  <a:srgbClr val="7EB33F"/>
                </a:solidFill>
              </a:rPr>
              <a:t>месяц</a:t>
            </a:r>
            <a:endParaRPr lang="en-US" altLang="en-US" sz="2000" dirty="0"/>
          </a:p>
          <a:p>
            <a:pPr lvl="1" eaLnBrk="1" hangingPunct="1">
              <a:lnSpc>
                <a:spcPts val="800"/>
              </a:lnSpc>
              <a:spcBef>
                <a:spcPts val="25"/>
              </a:spcBef>
              <a:buClr>
                <a:srgbClr val="7EB33F"/>
              </a:buClr>
              <a:buFont typeface="Arial" charset="0"/>
              <a:buChar char="-"/>
            </a:pPr>
            <a:endParaRPr lang="en-US" altLang="en-US" sz="2000" dirty="0">
              <a:latin typeface="Calibri" charset="0"/>
            </a:endParaRPr>
          </a:p>
          <a:p>
            <a:pPr eaLnBrk="1" hangingPunct="1">
              <a:lnSpc>
                <a:spcPts val="3663"/>
              </a:lnSpc>
              <a:buClr>
                <a:srgbClr val="7EB33F"/>
              </a:buClr>
              <a:buFont typeface="Arial" charset="0"/>
              <a:buChar char="•"/>
            </a:pPr>
            <a:r>
              <a:rPr lang="en-US" altLang="en-US" sz="2000" dirty="0">
                <a:solidFill>
                  <a:srgbClr val="7EB33F"/>
                </a:solidFill>
              </a:rPr>
              <a:t>Workflow </a:t>
            </a:r>
            <a:r>
              <a:rPr lang="ru-RU" altLang="en-US" sz="2000" dirty="0">
                <a:solidFill>
                  <a:srgbClr val="7EB33F"/>
                </a:solidFill>
              </a:rPr>
              <a:t>в</a:t>
            </a:r>
            <a:r>
              <a:rPr lang="en-US" altLang="en-US" sz="2000" dirty="0">
                <a:solidFill>
                  <a:srgbClr val="7EB33F"/>
                </a:solidFill>
              </a:rPr>
              <a:t> Alfresco One</a:t>
            </a:r>
            <a:endParaRPr lang="en-US" altLang="en-US" sz="2000" dirty="0"/>
          </a:p>
        </p:txBody>
      </p:sp>
      <p:grpSp>
        <p:nvGrpSpPr>
          <p:cNvPr id="14340" name="Группа 5"/>
          <p:cNvGrpSpPr>
            <a:grpSpLocks/>
          </p:cNvGrpSpPr>
          <p:nvPr/>
        </p:nvGrpSpPr>
        <p:grpSpPr bwMode="auto">
          <a:xfrm>
            <a:off x="5410200" y="4629150"/>
            <a:ext cx="3536950" cy="461963"/>
            <a:chOff x="5238750" y="4711700"/>
            <a:chExt cx="3708400" cy="379413"/>
          </a:xfrm>
        </p:grpSpPr>
        <p:sp>
          <p:nvSpPr>
            <p:cNvPr id="14341" name="object 2"/>
            <p:cNvSpPr>
              <a:spLocks noChangeArrowheads="1"/>
            </p:cNvSpPr>
            <p:nvPr/>
          </p:nvSpPr>
          <p:spPr bwMode="auto">
            <a:xfrm>
              <a:off x="7135813" y="4854575"/>
              <a:ext cx="1811337" cy="207963"/>
            </a:xfrm>
            <a:prstGeom prst="rect">
              <a:avLst/>
            </a:prstGeom>
            <a:blipFill dpi="0" rotWithShape="1">
              <a:blip r:embed="rId2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14342" name="object 3"/>
            <p:cNvSpPr>
              <a:spLocks noChangeArrowheads="1"/>
            </p:cNvSpPr>
            <p:nvPr/>
          </p:nvSpPr>
          <p:spPr bwMode="auto">
            <a:xfrm>
              <a:off x="5238750" y="4711700"/>
              <a:ext cx="1828800" cy="379413"/>
            </a:xfrm>
            <a:prstGeom prst="rect">
              <a:avLst/>
            </a:prstGeom>
            <a:blipFill dpi="0" rotWithShape="1">
              <a:blip r:embed="rId3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693738" y="352425"/>
            <a:ext cx="8221662" cy="541338"/>
          </a:xfrm>
          <a:prstGeom prst="rect">
            <a:avLst/>
          </a:prstGeom>
        </p:spPr>
        <p:txBody>
          <a:bodyPr lIns="0" tIns="0" rIns="0" bIns="0"/>
          <a:lstStyle>
            <a:lvl1pPr marL="12700" eaLnBrk="0" hangingPunct="0">
              <a:tabLst>
                <a:tab pos="2584450" algn="l"/>
                <a:tab pos="47402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tabLst>
                <a:tab pos="2584450" algn="l"/>
                <a:tab pos="47402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tabLst>
                <a:tab pos="2584450" algn="l"/>
                <a:tab pos="47402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tabLst>
                <a:tab pos="2584450" algn="l"/>
                <a:tab pos="47402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tabLst>
                <a:tab pos="2584450" algn="l"/>
                <a:tab pos="47402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84450" algn="l"/>
                <a:tab pos="47402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84450" algn="l"/>
                <a:tab pos="47402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84450" algn="l"/>
                <a:tab pos="47402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84450" algn="l"/>
                <a:tab pos="47402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5675"/>
              </a:lnSpc>
            </a:pPr>
            <a:r>
              <a:rPr lang="en-US" altLang="en-US" sz="3600" b="1">
                <a:solidFill>
                  <a:srgbClr val="E1E989"/>
                </a:solidFill>
              </a:rPr>
              <a:t>Alfresco</a:t>
            </a:r>
            <a:r>
              <a:rPr lang="ru-RU" altLang="en-US" sz="3600" b="1">
                <a:solidFill>
                  <a:srgbClr val="E1E989"/>
                </a:solidFill>
              </a:rPr>
              <a:t> </a:t>
            </a:r>
            <a:r>
              <a:rPr lang="en-US" altLang="en-US" sz="3600" b="1">
                <a:solidFill>
                  <a:srgbClr val="E1E989"/>
                </a:solidFill>
              </a:rPr>
              <a:t>Activiti</a:t>
            </a:r>
            <a:r>
              <a:rPr lang="ru-RU" altLang="en-US" sz="3600" b="1">
                <a:solidFill>
                  <a:srgbClr val="E1E989"/>
                </a:solidFill>
              </a:rPr>
              <a:t> </a:t>
            </a:r>
            <a:r>
              <a:rPr lang="en-US" altLang="en-US" sz="3600" b="1">
                <a:solidFill>
                  <a:srgbClr val="E1E989"/>
                </a:solidFill>
              </a:rPr>
              <a:t>Enterprise</a:t>
            </a:r>
            <a:r>
              <a:rPr lang="ru-RU" altLang="en-US" sz="3600" b="1">
                <a:solidFill>
                  <a:srgbClr val="E1E989"/>
                </a:solidFill>
              </a:rPr>
              <a:t>-версия</a:t>
            </a:r>
            <a:endParaRPr lang="en-US" altLang="en-US" sz="3600"/>
          </a:p>
        </p:txBody>
      </p:sp>
      <p:sp>
        <p:nvSpPr>
          <p:cNvPr id="15363" name="object 5"/>
          <p:cNvSpPr txBox="1">
            <a:spLocks noChangeArrowheads="1"/>
          </p:cNvSpPr>
          <p:nvPr/>
        </p:nvSpPr>
        <p:spPr bwMode="auto">
          <a:xfrm>
            <a:off x="490538" y="1225550"/>
            <a:ext cx="8024812" cy="340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55600" indent="-342900" eaLnBrk="0" hangingPunct="0"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990600" indent="-522288" eaLnBrk="0" hangingPunct="0"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EDFFBF"/>
              </a:buClr>
              <a:buFont typeface="Arial" charset="0"/>
              <a:buChar char="•"/>
            </a:pPr>
            <a:r>
              <a:rPr lang="ru-RU" altLang="en-US" sz="2400" dirty="0">
                <a:solidFill>
                  <a:srgbClr val="EDFFBF"/>
                </a:solidFill>
              </a:rPr>
              <a:t>Официальная поддержка </a:t>
            </a:r>
            <a:r>
              <a:rPr lang="ru-RU" altLang="en-US" sz="2400" dirty="0" err="1">
                <a:solidFill>
                  <a:srgbClr val="EDFFBF"/>
                </a:solidFill>
              </a:rPr>
              <a:t>Alfresco</a:t>
            </a:r>
            <a:endParaRPr lang="ru-RU" altLang="en-US" sz="2400" dirty="0"/>
          </a:p>
          <a:p>
            <a:pPr eaLnBrk="1" hangingPunct="1">
              <a:lnSpc>
                <a:spcPts val="700"/>
              </a:lnSpc>
              <a:spcBef>
                <a:spcPts val="25"/>
              </a:spcBef>
              <a:buClr>
                <a:srgbClr val="EDFFBF"/>
              </a:buClr>
              <a:buFont typeface="Arial" charset="0"/>
              <a:buChar char="•"/>
            </a:pPr>
            <a:endParaRPr lang="ru-RU" altLang="en-US" sz="2400" dirty="0">
              <a:latin typeface="Calibri" charset="0"/>
            </a:endParaRPr>
          </a:p>
          <a:p>
            <a:pPr eaLnBrk="1" hangingPunct="1">
              <a:lnSpc>
                <a:spcPts val="1000"/>
              </a:lnSpc>
              <a:buClr>
                <a:srgbClr val="EDFFBF"/>
              </a:buClr>
              <a:buFont typeface="Arial" charset="0"/>
              <a:buChar char="•"/>
            </a:pPr>
            <a:endParaRPr lang="ru-RU" altLang="en-US" sz="2400" dirty="0">
              <a:latin typeface="Calibri" charset="0"/>
            </a:endParaRPr>
          </a:p>
          <a:p>
            <a:pPr eaLnBrk="1" hangingPunct="1">
              <a:lnSpc>
                <a:spcPts val="1000"/>
              </a:lnSpc>
              <a:buClr>
                <a:srgbClr val="EDFFBF"/>
              </a:buClr>
              <a:buFont typeface="Arial" charset="0"/>
              <a:buChar char="•"/>
            </a:pPr>
            <a:endParaRPr lang="ru-RU" altLang="en-US" sz="2400" dirty="0">
              <a:latin typeface="Calibri" charset="0"/>
            </a:endParaRPr>
          </a:p>
          <a:p>
            <a:pPr lvl="1" eaLnBrk="1" hangingPunct="1">
              <a:buClr>
                <a:srgbClr val="EDFFBF"/>
              </a:buClr>
              <a:buFont typeface="Arial" charset="0"/>
              <a:buChar char="-"/>
            </a:pPr>
            <a:r>
              <a:rPr lang="ru-RU" altLang="en-US" sz="2400" dirty="0">
                <a:solidFill>
                  <a:srgbClr val="EDFFBF"/>
                </a:solidFill>
              </a:rPr>
              <a:t>Отвечает потребностям рынка</a:t>
            </a:r>
            <a:endParaRPr lang="ru-RU" altLang="en-US" sz="2400" dirty="0"/>
          </a:p>
          <a:p>
            <a:pPr lvl="1" eaLnBrk="1" hangingPunct="1">
              <a:lnSpc>
                <a:spcPts val="1000"/>
              </a:lnSpc>
              <a:buClr>
                <a:srgbClr val="EDFFBF"/>
              </a:buClr>
              <a:buFont typeface="Arial" charset="0"/>
              <a:buChar char="-"/>
            </a:pPr>
            <a:endParaRPr lang="ru-RU" altLang="en-US" sz="2400" dirty="0">
              <a:latin typeface="Calibri" charset="0"/>
            </a:endParaRPr>
          </a:p>
          <a:p>
            <a:pPr lvl="1" eaLnBrk="1" hangingPunct="1">
              <a:lnSpc>
                <a:spcPts val="1400"/>
              </a:lnSpc>
              <a:spcBef>
                <a:spcPts val="13"/>
              </a:spcBef>
              <a:buClr>
                <a:srgbClr val="EDFFBF"/>
              </a:buClr>
              <a:buFont typeface="Arial" charset="0"/>
              <a:buChar char="-"/>
            </a:pPr>
            <a:endParaRPr lang="ru-RU" altLang="en-US" sz="2400" dirty="0">
              <a:latin typeface="Calibri" charset="0"/>
            </a:endParaRPr>
          </a:p>
          <a:p>
            <a:pPr eaLnBrk="1" hangingPunct="1">
              <a:lnSpc>
                <a:spcPct val="102000"/>
              </a:lnSpc>
              <a:buClr>
                <a:srgbClr val="EDFFBF"/>
              </a:buClr>
              <a:buFont typeface="Arial" charset="0"/>
              <a:buChar char="•"/>
            </a:pPr>
            <a:r>
              <a:rPr lang="ru-RU" altLang="en-US" sz="2400" dirty="0">
                <a:solidFill>
                  <a:srgbClr val="EDFFBF"/>
                </a:solidFill>
              </a:rPr>
              <a:t>Сверхбыстрый, надежный </a:t>
            </a:r>
            <a:r>
              <a:rPr lang="ru-RU" altLang="en-US" sz="2400" dirty="0" smtClean="0">
                <a:solidFill>
                  <a:srgbClr val="EDFFBF"/>
                </a:solidFill>
              </a:rPr>
              <a:t>движок</a:t>
            </a:r>
            <a:r>
              <a:rPr lang="en-US" altLang="en-US" sz="2400" dirty="0" smtClean="0">
                <a:solidFill>
                  <a:srgbClr val="EDFFBF"/>
                </a:solidFill>
              </a:rPr>
              <a:t> </a:t>
            </a:r>
            <a:r>
              <a:rPr lang="ru-RU" altLang="en-US" sz="2400" dirty="0" smtClean="0">
                <a:solidFill>
                  <a:srgbClr val="EDFFBF"/>
                </a:solidFill>
              </a:rPr>
              <a:t>бизнес-процессов, </a:t>
            </a:r>
            <a:r>
              <a:rPr lang="ru-RU" altLang="en-US" sz="2400" dirty="0">
                <a:solidFill>
                  <a:srgbClr val="EDFFBF"/>
                </a:solidFill>
              </a:rPr>
              <a:t>соответствующий нотации BPMN 2</a:t>
            </a:r>
            <a:endParaRPr lang="ru-RU" altLang="en-US" sz="2400" dirty="0"/>
          </a:p>
          <a:p>
            <a:pPr eaLnBrk="1" hangingPunct="1">
              <a:lnSpc>
                <a:spcPts val="800"/>
              </a:lnSpc>
              <a:spcBef>
                <a:spcPts val="25"/>
              </a:spcBef>
              <a:buClr>
                <a:srgbClr val="EDFFBF"/>
              </a:buClr>
              <a:buFont typeface="Arial" charset="0"/>
              <a:buChar char="•"/>
            </a:pPr>
            <a:endParaRPr lang="ru-RU" altLang="en-US" sz="2400" dirty="0">
              <a:latin typeface="Calibri" charset="0"/>
            </a:endParaRPr>
          </a:p>
          <a:p>
            <a:pPr eaLnBrk="1" hangingPunct="1">
              <a:buClr>
                <a:srgbClr val="EDFFBF"/>
              </a:buClr>
              <a:buFont typeface="Arial" charset="0"/>
              <a:buChar char="•"/>
            </a:pPr>
            <a:r>
              <a:rPr lang="ru-RU" altLang="en-US" sz="2400" dirty="0" err="1">
                <a:solidFill>
                  <a:srgbClr val="EDFFBF"/>
                </a:solidFill>
              </a:rPr>
              <a:t>Alfresco</a:t>
            </a:r>
            <a:r>
              <a:rPr lang="ru-RU" altLang="en-US" sz="2400" dirty="0">
                <a:solidFill>
                  <a:srgbClr val="EDFFBF"/>
                </a:solidFill>
              </a:rPr>
              <a:t> </a:t>
            </a:r>
            <a:r>
              <a:rPr lang="ru-RU" altLang="en-US" sz="2400" dirty="0" err="1">
                <a:solidFill>
                  <a:srgbClr val="EDFFBF"/>
                </a:solidFill>
              </a:rPr>
              <a:t>Activiti</a:t>
            </a:r>
            <a:r>
              <a:rPr lang="ru-RU" altLang="en-US" sz="2400" dirty="0">
                <a:solidFill>
                  <a:srgbClr val="EDFFBF"/>
                </a:solidFill>
              </a:rPr>
              <a:t> BPM Suite</a:t>
            </a:r>
            <a:endParaRPr lang="ru-RU" altLang="en-US" sz="2400" dirty="0"/>
          </a:p>
          <a:p>
            <a:pPr eaLnBrk="1" hangingPunct="1">
              <a:lnSpc>
                <a:spcPts val="800"/>
              </a:lnSpc>
              <a:spcBef>
                <a:spcPts val="25"/>
              </a:spcBef>
              <a:buClr>
                <a:srgbClr val="EDFFBF"/>
              </a:buClr>
              <a:buFont typeface="Arial" charset="0"/>
              <a:buChar char="•"/>
            </a:pPr>
            <a:endParaRPr lang="ru-RU" altLang="en-US" sz="2400" dirty="0">
              <a:latin typeface="Calibri" charset="0"/>
            </a:endParaRPr>
          </a:p>
          <a:p>
            <a:pPr lvl="1" eaLnBrk="1" hangingPunct="1">
              <a:lnSpc>
                <a:spcPts val="3313"/>
              </a:lnSpc>
              <a:buClr>
                <a:srgbClr val="EDFFBF"/>
              </a:buClr>
              <a:buFont typeface="Arial" charset="0"/>
              <a:buChar char="-"/>
            </a:pPr>
            <a:r>
              <a:rPr lang="ru-RU" altLang="en-US" sz="2400" dirty="0">
                <a:solidFill>
                  <a:srgbClr val="EDFFBF"/>
                </a:solidFill>
              </a:rPr>
              <a:t>Ориентирован на пользовательские процессы</a:t>
            </a:r>
            <a:endParaRPr lang="ru-RU" altLang="en-US" sz="2400" dirty="0"/>
          </a:p>
        </p:txBody>
      </p:sp>
      <p:grpSp>
        <p:nvGrpSpPr>
          <p:cNvPr id="15364" name="Группа 6"/>
          <p:cNvGrpSpPr>
            <a:grpSpLocks/>
          </p:cNvGrpSpPr>
          <p:nvPr/>
        </p:nvGrpSpPr>
        <p:grpSpPr bwMode="auto">
          <a:xfrm>
            <a:off x="5334000" y="4629150"/>
            <a:ext cx="3613150" cy="461963"/>
            <a:chOff x="5226050" y="4711700"/>
            <a:chExt cx="3721100" cy="379413"/>
          </a:xfrm>
        </p:grpSpPr>
        <p:sp>
          <p:nvSpPr>
            <p:cNvPr id="15365" name="object 2"/>
            <p:cNvSpPr>
              <a:spLocks noChangeArrowheads="1"/>
            </p:cNvSpPr>
            <p:nvPr/>
          </p:nvSpPr>
          <p:spPr bwMode="auto">
            <a:xfrm>
              <a:off x="7129463" y="4854575"/>
              <a:ext cx="1817687" cy="207963"/>
            </a:xfrm>
            <a:prstGeom prst="rect">
              <a:avLst/>
            </a:prstGeom>
            <a:blipFill dpi="0" rotWithShape="1">
              <a:blip r:embed="rId2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15366" name="object 3"/>
            <p:cNvSpPr>
              <a:spLocks noChangeArrowheads="1"/>
            </p:cNvSpPr>
            <p:nvPr/>
          </p:nvSpPr>
          <p:spPr bwMode="auto">
            <a:xfrm>
              <a:off x="5226050" y="4711700"/>
              <a:ext cx="1835150" cy="379413"/>
            </a:xfrm>
            <a:prstGeom prst="rect">
              <a:avLst/>
            </a:prstGeom>
            <a:blipFill dpi="0" rotWithShape="1">
              <a:blip r:embed="rId3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3238" y="355600"/>
            <a:ext cx="8137525" cy="539750"/>
          </a:xfrm>
          <a:prstGeom prst="rect">
            <a:avLst/>
          </a:prstGeom>
        </p:spPr>
        <p:txBody>
          <a:bodyPr lIns="0" tIns="0" rIns="0" bIns="0"/>
          <a:lstStyle>
            <a:lvl1pPr marL="12700" eaLnBrk="0" hangingPunct="0">
              <a:tabLst>
                <a:tab pos="2530475" algn="l"/>
                <a:tab pos="4641850" algn="l"/>
                <a:tab pos="616743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tabLst>
                <a:tab pos="2530475" algn="l"/>
                <a:tab pos="4641850" algn="l"/>
                <a:tab pos="616743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tabLst>
                <a:tab pos="2530475" algn="l"/>
                <a:tab pos="4641850" algn="l"/>
                <a:tab pos="616743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tabLst>
                <a:tab pos="2530475" algn="l"/>
                <a:tab pos="4641850" algn="l"/>
                <a:tab pos="616743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tabLst>
                <a:tab pos="2530475" algn="l"/>
                <a:tab pos="4641850" algn="l"/>
                <a:tab pos="616743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30475" algn="l"/>
                <a:tab pos="4641850" algn="l"/>
                <a:tab pos="616743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30475" algn="l"/>
                <a:tab pos="4641850" algn="l"/>
                <a:tab pos="616743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30475" algn="l"/>
                <a:tab pos="4641850" algn="l"/>
                <a:tab pos="616743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30475" algn="l"/>
                <a:tab pos="4641850" algn="l"/>
                <a:tab pos="616743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4000" b="1">
                <a:solidFill>
                  <a:srgbClr val="E1E989"/>
                </a:solidFill>
              </a:rPr>
              <a:t>Alfresco</a:t>
            </a:r>
            <a:r>
              <a:rPr lang="ru-RU" altLang="en-US" sz="4000" b="1">
                <a:solidFill>
                  <a:srgbClr val="E1E989"/>
                </a:solidFill>
              </a:rPr>
              <a:t> </a:t>
            </a:r>
            <a:r>
              <a:rPr lang="en-US" altLang="en-US" sz="4000" b="1">
                <a:solidFill>
                  <a:srgbClr val="E1E989"/>
                </a:solidFill>
              </a:rPr>
              <a:t>Activiti</a:t>
            </a:r>
            <a:r>
              <a:rPr lang="ru-RU" altLang="en-US" sz="4000" b="1">
                <a:solidFill>
                  <a:srgbClr val="E1E989"/>
                </a:solidFill>
              </a:rPr>
              <a:t> </a:t>
            </a:r>
            <a:r>
              <a:rPr lang="en-US" altLang="en-US" sz="4000" b="1">
                <a:solidFill>
                  <a:srgbClr val="E1E989"/>
                </a:solidFill>
              </a:rPr>
              <a:t>BPM</a:t>
            </a:r>
            <a:r>
              <a:rPr lang="ru-RU" altLang="en-US" sz="4000" b="1">
                <a:solidFill>
                  <a:srgbClr val="E1E989"/>
                </a:solidFill>
              </a:rPr>
              <a:t> движок</a:t>
            </a:r>
            <a:endParaRPr lang="en-US" altLang="en-US" sz="4000"/>
          </a:p>
        </p:txBody>
      </p:sp>
      <p:sp>
        <p:nvSpPr>
          <p:cNvPr id="16387" name="object 3"/>
          <p:cNvSpPr>
            <a:spLocks noChangeArrowheads="1"/>
          </p:cNvSpPr>
          <p:nvPr/>
        </p:nvSpPr>
        <p:spPr bwMode="auto">
          <a:xfrm>
            <a:off x="457200" y="1095374"/>
            <a:ext cx="6133463" cy="3666899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16388" name="object 4"/>
          <p:cNvSpPr>
            <a:spLocks/>
          </p:cNvSpPr>
          <p:nvPr/>
        </p:nvSpPr>
        <p:spPr bwMode="auto">
          <a:xfrm>
            <a:off x="3542500" y="3362386"/>
            <a:ext cx="5461000" cy="1634271"/>
          </a:xfrm>
          <a:custGeom>
            <a:avLst/>
            <a:gdLst>
              <a:gd name="T0" fmla="*/ 5002183 w 5461000"/>
              <a:gd name="T1" fmla="*/ 0 h 1993900"/>
              <a:gd name="T2" fmla="*/ 452120 w 5461000"/>
              <a:gd name="T3" fmla="*/ 0 h 1993900"/>
              <a:gd name="T4" fmla="*/ 414645 w 5461000"/>
              <a:gd name="T5" fmla="*/ 1469 h 1993900"/>
              <a:gd name="T6" fmla="*/ 342526 w 5461000"/>
              <a:gd name="T7" fmla="*/ 12903 h 1993900"/>
              <a:gd name="T8" fmla="*/ 274909 w 5461000"/>
              <a:gd name="T9" fmla="*/ 34943 h 1993900"/>
              <a:gd name="T10" fmla="*/ 212674 w 5461000"/>
              <a:gd name="T11" fmla="*/ 66722 h 1993900"/>
              <a:gd name="T12" fmla="*/ 156699 w 5461000"/>
              <a:gd name="T13" fmla="*/ 107377 h 1993900"/>
              <a:gd name="T14" fmla="*/ 107863 w 5461000"/>
              <a:gd name="T15" fmla="*/ 156043 h 1993900"/>
              <a:gd name="T16" fmla="*/ 67044 w 5461000"/>
              <a:gd name="T17" fmla="*/ 211854 h 1993900"/>
              <a:gd name="T18" fmla="*/ 35121 w 5461000"/>
              <a:gd name="T19" fmla="*/ 273946 h 1993900"/>
              <a:gd name="T20" fmla="*/ 12973 w 5461000"/>
              <a:gd name="T21" fmla="*/ 341454 h 1993900"/>
              <a:gd name="T22" fmla="*/ 1478 w 5461000"/>
              <a:gd name="T23" fmla="*/ 413513 h 1993900"/>
              <a:gd name="T24" fmla="*/ 0 w 5461000"/>
              <a:gd name="T25" fmla="*/ 450979 h 1993900"/>
              <a:gd name="T26" fmla="*/ 39 w 5461000"/>
              <a:gd name="T27" fmla="*/ 1531362 h 1993900"/>
              <a:gd name="T28" fmla="*/ 5839 w 5461000"/>
              <a:gd name="T29" fmla="*/ 1604711 h 1993900"/>
              <a:gd name="T30" fmla="*/ 22770 w 5461000"/>
              <a:gd name="T31" fmla="*/ 1675558 h 1993900"/>
              <a:gd name="T32" fmla="*/ 49915 w 5461000"/>
              <a:gd name="T33" fmla="*/ 1741874 h 1993900"/>
              <a:gd name="T34" fmla="*/ 86396 w 5461000"/>
              <a:gd name="T35" fmla="*/ 1802644 h 1993900"/>
              <a:gd name="T36" fmla="*/ 131333 w 5461000"/>
              <a:gd name="T37" fmla="*/ 1856851 h 1993900"/>
              <a:gd name="T38" fmla="*/ 183849 w 5461000"/>
              <a:gd name="T39" fmla="*/ 1903480 h 1993900"/>
              <a:gd name="T40" fmla="*/ 243064 w 5461000"/>
              <a:gd name="T41" fmla="*/ 1941515 h 1993900"/>
              <a:gd name="T42" fmla="*/ 308099 w 5461000"/>
              <a:gd name="T43" fmla="*/ 1969940 h 1993900"/>
              <a:gd name="T44" fmla="*/ 378078 w 5461000"/>
              <a:gd name="T45" fmla="*/ 1987740 h 1993900"/>
              <a:gd name="T46" fmla="*/ 452120 w 5461000"/>
              <a:gd name="T47" fmla="*/ 1993900 h 1993900"/>
              <a:gd name="T48" fmla="*/ 5002183 w 5461000"/>
              <a:gd name="T49" fmla="*/ 1993900 h 1993900"/>
              <a:gd name="T50" fmla="*/ 5076412 w 5461000"/>
              <a:gd name="T51" fmla="*/ 1987769 h 1993900"/>
              <a:gd name="T52" fmla="*/ 5146899 w 5461000"/>
              <a:gd name="T53" fmla="*/ 1970045 h 1993900"/>
              <a:gd name="T54" fmla="*/ 5212685 w 5461000"/>
              <a:gd name="T55" fmla="*/ 1941733 h 1993900"/>
              <a:gd name="T56" fmla="*/ 5272811 w 5461000"/>
              <a:gd name="T57" fmla="*/ 1903836 h 1993900"/>
              <a:gd name="T58" fmla="*/ 5326317 w 5461000"/>
              <a:gd name="T59" fmla="*/ 1857357 h 1993900"/>
              <a:gd name="T60" fmla="*/ 5372246 w 5461000"/>
              <a:gd name="T61" fmla="*/ 1803300 h 1993900"/>
              <a:gd name="T62" fmla="*/ 5409637 w 5461000"/>
              <a:gd name="T63" fmla="*/ 1742668 h 1993900"/>
              <a:gd name="T64" fmla="*/ 5437532 w 5461000"/>
              <a:gd name="T65" fmla="*/ 1676465 h 1993900"/>
              <a:gd name="T66" fmla="*/ 5454973 w 5461000"/>
              <a:gd name="T67" fmla="*/ 1605695 h 1993900"/>
              <a:gd name="T68" fmla="*/ 5461000 w 5461000"/>
              <a:gd name="T69" fmla="*/ 1531362 h 1993900"/>
              <a:gd name="T70" fmla="*/ 5461000 w 5461000"/>
              <a:gd name="T71" fmla="*/ 450979 h 1993900"/>
              <a:gd name="T72" fmla="*/ 5454973 w 5461000"/>
              <a:gd name="T73" fmla="*/ 376969 h 1993900"/>
              <a:gd name="T74" fmla="*/ 5437532 w 5461000"/>
              <a:gd name="T75" fmla="*/ 307077 h 1993900"/>
              <a:gd name="T76" fmla="*/ 5409637 w 5461000"/>
              <a:gd name="T77" fmla="*/ 242169 h 1993900"/>
              <a:gd name="T78" fmla="*/ 5372246 w 5461000"/>
              <a:gd name="T79" fmla="*/ 183109 h 1993900"/>
              <a:gd name="T80" fmla="*/ 5326317 w 5461000"/>
              <a:gd name="T81" fmla="*/ 130763 h 1993900"/>
              <a:gd name="T82" fmla="*/ 5272811 w 5461000"/>
              <a:gd name="T83" fmla="*/ 85994 h 1993900"/>
              <a:gd name="T84" fmla="*/ 5212685 w 5461000"/>
              <a:gd name="T85" fmla="*/ 49669 h 1993900"/>
              <a:gd name="T86" fmla="*/ 5146899 w 5461000"/>
              <a:gd name="T87" fmla="*/ 22651 h 1993900"/>
              <a:gd name="T88" fmla="*/ 5076412 w 5461000"/>
              <a:gd name="T89" fmla="*/ 5807 h 1993900"/>
              <a:gd name="T90" fmla="*/ 5002183 w 5461000"/>
              <a:gd name="T91" fmla="*/ 0 h 199390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5461000"/>
              <a:gd name="T139" fmla="*/ 0 h 1993900"/>
              <a:gd name="T140" fmla="*/ 5461000 w 5461000"/>
              <a:gd name="T141" fmla="*/ 1993900 h 1993900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5461000" h="1993900">
                <a:moveTo>
                  <a:pt x="5002183" y="0"/>
                </a:moveTo>
                <a:lnTo>
                  <a:pt x="452120" y="0"/>
                </a:lnTo>
                <a:lnTo>
                  <a:pt x="414645" y="1469"/>
                </a:lnTo>
                <a:lnTo>
                  <a:pt x="342526" y="12903"/>
                </a:lnTo>
                <a:lnTo>
                  <a:pt x="274909" y="34943"/>
                </a:lnTo>
                <a:lnTo>
                  <a:pt x="212674" y="66722"/>
                </a:lnTo>
                <a:lnTo>
                  <a:pt x="156699" y="107377"/>
                </a:lnTo>
                <a:lnTo>
                  <a:pt x="107863" y="156043"/>
                </a:lnTo>
                <a:lnTo>
                  <a:pt x="67044" y="211854"/>
                </a:lnTo>
                <a:lnTo>
                  <a:pt x="35121" y="273946"/>
                </a:lnTo>
                <a:lnTo>
                  <a:pt x="12973" y="341454"/>
                </a:lnTo>
                <a:lnTo>
                  <a:pt x="1478" y="413513"/>
                </a:lnTo>
                <a:lnTo>
                  <a:pt x="0" y="450979"/>
                </a:lnTo>
                <a:lnTo>
                  <a:pt x="39" y="1531362"/>
                </a:lnTo>
                <a:lnTo>
                  <a:pt x="5839" y="1604711"/>
                </a:lnTo>
                <a:lnTo>
                  <a:pt x="22770" y="1675558"/>
                </a:lnTo>
                <a:lnTo>
                  <a:pt x="49915" y="1741874"/>
                </a:lnTo>
                <a:lnTo>
                  <a:pt x="86396" y="1802644"/>
                </a:lnTo>
                <a:lnTo>
                  <a:pt x="131333" y="1856851"/>
                </a:lnTo>
                <a:lnTo>
                  <a:pt x="183849" y="1903480"/>
                </a:lnTo>
                <a:lnTo>
                  <a:pt x="243064" y="1941515"/>
                </a:lnTo>
                <a:lnTo>
                  <a:pt x="308099" y="1969940"/>
                </a:lnTo>
                <a:lnTo>
                  <a:pt x="378078" y="1987740"/>
                </a:lnTo>
                <a:lnTo>
                  <a:pt x="452120" y="1993900"/>
                </a:lnTo>
                <a:lnTo>
                  <a:pt x="5002183" y="1993900"/>
                </a:lnTo>
                <a:lnTo>
                  <a:pt x="5076412" y="1987769"/>
                </a:lnTo>
                <a:lnTo>
                  <a:pt x="5146899" y="1970045"/>
                </a:lnTo>
                <a:lnTo>
                  <a:pt x="5212685" y="1941733"/>
                </a:lnTo>
                <a:lnTo>
                  <a:pt x="5272811" y="1903836"/>
                </a:lnTo>
                <a:lnTo>
                  <a:pt x="5326317" y="1857357"/>
                </a:lnTo>
                <a:lnTo>
                  <a:pt x="5372246" y="1803300"/>
                </a:lnTo>
                <a:lnTo>
                  <a:pt x="5409637" y="1742668"/>
                </a:lnTo>
                <a:lnTo>
                  <a:pt x="5437532" y="1676465"/>
                </a:lnTo>
                <a:lnTo>
                  <a:pt x="5454973" y="1605695"/>
                </a:lnTo>
                <a:lnTo>
                  <a:pt x="5461000" y="1531362"/>
                </a:lnTo>
                <a:lnTo>
                  <a:pt x="5461000" y="450979"/>
                </a:lnTo>
                <a:lnTo>
                  <a:pt x="5454973" y="376969"/>
                </a:lnTo>
                <a:lnTo>
                  <a:pt x="5437532" y="307077"/>
                </a:lnTo>
                <a:lnTo>
                  <a:pt x="5409637" y="242169"/>
                </a:lnTo>
                <a:lnTo>
                  <a:pt x="5372246" y="183109"/>
                </a:lnTo>
                <a:lnTo>
                  <a:pt x="5326317" y="130763"/>
                </a:lnTo>
                <a:lnTo>
                  <a:pt x="5272811" y="85994"/>
                </a:lnTo>
                <a:lnTo>
                  <a:pt x="5212685" y="49669"/>
                </a:lnTo>
                <a:lnTo>
                  <a:pt x="5146899" y="22651"/>
                </a:lnTo>
                <a:lnTo>
                  <a:pt x="5076412" y="5807"/>
                </a:lnTo>
                <a:lnTo>
                  <a:pt x="5002183" y="0"/>
                </a:lnTo>
                <a:close/>
              </a:path>
            </a:pathLst>
          </a:custGeom>
          <a:ln/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object 6"/>
          <p:cNvSpPr txBox="1"/>
          <p:nvPr/>
        </p:nvSpPr>
        <p:spPr>
          <a:xfrm>
            <a:off x="3757291" y="3471113"/>
            <a:ext cx="5386709" cy="1416816"/>
          </a:xfrm>
          <a:prstGeom prst="rect">
            <a:avLst/>
          </a:prstGeom>
        </p:spPr>
        <p:txBody>
          <a:bodyPr lIns="0" tIns="0" rIns="0" bIns="0"/>
          <a:lstStyle>
            <a:lvl1pPr marL="257175" indent="-246063" eaLnBrk="0" hangingPunct="0">
              <a:tabLst>
                <a:tab pos="2571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tabLst>
                <a:tab pos="2571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tabLst>
                <a:tab pos="2571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tabLst>
                <a:tab pos="2571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tabLst>
                <a:tab pos="2571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71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71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71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71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7EB33F"/>
              </a:buClr>
              <a:buFont typeface="Arial" charset="0"/>
              <a:buChar char="•"/>
            </a:pPr>
            <a:r>
              <a:rPr lang="ru-RU" altLang="en-US" sz="2000" dirty="0">
                <a:solidFill>
                  <a:srgbClr val="7EB33F"/>
                </a:solidFill>
              </a:rPr>
              <a:t>Веб-приложение на </a:t>
            </a:r>
            <a:r>
              <a:rPr lang="en-US" altLang="en-US" sz="2000" dirty="0">
                <a:solidFill>
                  <a:srgbClr val="7EB33F"/>
                </a:solidFill>
              </a:rPr>
              <a:t>Java</a:t>
            </a:r>
            <a:endParaRPr lang="en-US" altLang="en-US" sz="2000" dirty="0"/>
          </a:p>
          <a:p>
            <a:pPr eaLnBrk="1" hangingPunct="1">
              <a:lnSpc>
                <a:spcPts val="500"/>
              </a:lnSpc>
              <a:spcBef>
                <a:spcPts val="13"/>
              </a:spcBef>
              <a:buClr>
                <a:srgbClr val="7EB33F"/>
              </a:buClr>
              <a:buFont typeface="Arial" charset="0"/>
              <a:buChar char="•"/>
            </a:pPr>
            <a:endParaRPr lang="en-US" altLang="en-US" sz="2000" dirty="0">
              <a:latin typeface="Calibri" charset="0"/>
            </a:endParaRPr>
          </a:p>
          <a:p>
            <a:pPr eaLnBrk="1" hangingPunct="1">
              <a:buClr>
                <a:srgbClr val="7EB33F"/>
              </a:buClr>
              <a:buFont typeface="Arial" charset="0"/>
              <a:buChar char="•"/>
            </a:pPr>
            <a:r>
              <a:rPr lang="ru-RU" altLang="en-US" sz="2000" dirty="0">
                <a:solidFill>
                  <a:srgbClr val="7EB33F"/>
                </a:solidFill>
              </a:rPr>
              <a:t>Простое управление кластером, масштабирование и отказоустойчивость </a:t>
            </a:r>
            <a:endParaRPr lang="en-US" altLang="en-US" sz="2000" dirty="0">
              <a:latin typeface="Calibri" charset="0"/>
            </a:endParaRPr>
          </a:p>
          <a:p>
            <a:pPr eaLnBrk="1" hangingPunct="1">
              <a:buClr>
                <a:srgbClr val="7EB33F"/>
              </a:buClr>
              <a:buFont typeface="Arial" charset="0"/>
              <a:buChar char="•"/>
            </a:pPr>
            <a:r>
              <a:rPr lang="ru-RU" altLang="en-US" sz="2000" dirty="0" err="1">
                <a:solidFill>
                  <a:srgbClr val="7EB33F"/>
                </a:solidFill>
              </a:rPr>
              <a:t>Многопользовательское</a:t>
            </a:r>
            <a:r>
              <a:rPr lang="ru-RU" altLang="en-US" sz="2000" dirty="0">
                <a:solidFill>
                  <a:srgbClr val="7EB33F"/>
                </a:solidFill>
              </a:rPr>
              <a:t> решение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bject 2"/>
          <p:cNvSpPr>
            <a:spLocks/>
          </p:cNvSpPr>
          <p:nvPr/>
        </p:nvSpPr>
        <p:spPr bwMode="auto">
          <a:xfrm>
            <a:off x="0" y="0"/>
            <a:ext cx="9144000" cy="5143500"/>
          </a:xfrm>
          <a:custGeom>
            <a:avLst/>
            <a:gdLst>
              <a:gd name="T0" fmla="*/ 0 w 9144000"/>
              <a:gd name="T1" fmla="*/ 0 h 6858000"/>
              <a:gd name="T2" fmla="*/ 9144000 w 9144000"/>
              <a:gd name="T3" fmla="*/ 0 h 6858000"/>
              <a:gd name="T4" fmla="*/ 9144000 w 9144000"/>
              <a:gd name="T5" fmla="*/ 6858000 h 6858000"/>
              <a:gd name="T6" fmla="*/ 0 w 9144000"/>
              <a:gd name="T7" fmla="*/ 6858000 h 6858000"/>
              <a:gd name="T8" fmla="*/ 0 w 9144000"/>
              <a:gd name="T9" fmla="*/ 0 h 6858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144000"/>
              <a:gd name="T16" fmla="*/ 0 h 6858000"/>
              <a:gd name="T17" fmla="*/ 9144000 w 9144000"/>
              <a:gd name="T18" fmla="*/ 6858000 h 6858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7EB33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" name="object 3"/>
          <p:cNvSpPr txBox="1"/>
          <p:nvPr/>
        </p:nvSpPr>
        <p:spPr>
          <a:xfrm>
            <a:off x="676275" y="352425"/>
            <a:ext cx="7791450" cy="550863"/>
          </a:xfrm>
          <a:prstGeom prst="rect">
            <a:avLst/>
          </a:prstGeom>
        </p:spPr>
        <p:txBody>
          <a:bodyPr lIns="0" tIns="0" rIns="0" bIns="0"/>
          <a:lstStyle>
            <a:lvl1pPr marL="12700" eaLnBrk="0" hangingPunct="0">
              <a:tabLst>
                <a:tab pos="2584450" algn="l"/>
                <a:tab pos="4740275" algn="l"/>
                <a:tab pos="62976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tabLst>
                <a:tab pos="2584450" algn="l"/>
                <a:tab pos="4740275" algn="l"/>
                <a:tab pos="62976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tabLst>
                <a:tab pos="2584450" algn="l"/>
                <a:tab pos="4740275" algn="l"/>
                <a:tab pos="62976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tabLst>
                <a:tab pos="2584450" algn="l"/>
                <a:tab pos="4740275" algn="l"/>
                <a:tab pos="62976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tabLst>
                <a:tab pos="2584450" algn="l"/>
                <a:tab pos="4740275" algn="l"/>
                <a:tab pos="62976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84450" algn="l"/>
                <a:tab pos="4740275" algn="l"/>
                <a:tab pos="62976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84450" algn="l"/>
                <a:tab pos="4740275" algn="l"/>
                <a:tab pos="62976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84450" algn="l"/>
                <a:tab pos="4740275" algn="l"/>
                <a:tab pos="62976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84450" algn="l"/>
                <a:tab pos="4740275" algn="l"/>
                <a:tab pos="62976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800" b="1">
                <a:solidFill>
                  <a:srgbClr val="E1E989"/>
                </a:solidFill>
              </a:rPr>
              <a:t>Alfresco	Activiti	BPM	Suite</a:t>
            </a:r>
            <a:endParaRPr lang="en-US" altLang="en-US" sz="4800"/>
          </a:p>
        </p:txBody>
      </p:sp>
      <p:sp>
        <p:nvSpPr>
          <p:cNvPr id="17412" name="object 4"/>
          <p:cNvSpPr>
            <a:spLocks noChangeArrowheads="1"/>
          </p:cNvSpPr>
          <p:nvPr/>
        </p:nvSpPr>
        <p:spPr bwMode="auto">
          <a:xfrm>
            <a:off x="1109929" y="1255713"/>
            <a:ext cx="6914176" cy="3544388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162175" y="352425"/>
            <a:ext cx="4821238" cy="541338"/>
          </a:xfrm>
          <a:prstGeom prst="rect">
            <a:avLst/>
          </a:prstGeom>
        </p:spPr>
        <p:txBody>
          <a:bodyPr lIns="0" tIns="0" rIns="0" bIns="0"/>
          <a:lstStyle>
            <a:lvl1pPr marL="12700" eaLnBrk="0" hangingPunct="0">
              <a:tabLst>
                <a:tab pos="216693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tabLst>
                <a:tab pos="216693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tabLst>
                <a:tab pos="216693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tabLst>
                <a:tab pos="216693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tabLst>
                <a:tab pos="216693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693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693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693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6693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5675"/>
              </a:lnSpc>
            </a:pPr>
            <a:r>
              <a:rPr lang="en-US" altLang="en-US" sz="4800" b="1">
                <a:solidFill>
                  <a:srgbClr val="E1E989"/>
                </a:solidFill>
              </a:rPr>
              <a:t>Activiti	Kickstart</a:t>
            </a:r>
            <a:endParaRPr lang="en-US" altLang="en-US" sz="4800"/>
          </a:p>
        </p:txBody>
      </p:sp>
      <p:sp>
        <p:nvSpPr>
          <p:cNvPr id="5" name="object 5"/>
          <p:cNvSpPr txBox="1"/>
          <p:nvPr/>
        </p:nvSpPr>
        <p:spPr>
          <a:xfrm>
            <a:off x="4227513" y="1225550"/>
            <a:ext cx="4002087" cy="3403600"/>
          </a:xfrm>
          <a:prstGeom prst="rect">
            <a:avLst/>
          </a:prstGeom>
        </p:spPr>
        <p:txBody>
          <a:bodyPr lIns="0" tIns="0" rIns="0" bIns="0"/>
          <a:lstStyle>
            <a:lvl1pPr marL="355600" indent="-342900" eaLnBrk="0" hangingPunct="0"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3788"/>
              </a:lnSpc>
              <a:buClr>
                <a:srgbClr val="EDFFBF"/>
              </a:buClr>
              <a:buFont typeface="Arial" charset="0"/>
              <a:buChar char="•"/>
            </a:pPr>
            <a:r>
              <a:rPr lang="ru-RU" altLang="en-US" sz="2800">
                <a:solidFill>
                  <a:srgbClr val="EDFFBF"/>
                </a:solidFill>
              </a:rPr>
              <a:t>Создание моделей</a:t>
            </a:r>
            <a:endParaRPr lang="en-US" altLang="en-US" sz="2800"/>
          </a:p>
        </p:txBody>
      </p:sp>
      <p:sp>
        <p:nvSpPr>
          <p:cNvPr id="6" name="object 6"/>
          <p:cNvSpPr txBox="1"/>
          <p:nvPr/>
        </p:nvSpPr>
        <p:spPr>
          <a:xfrm>
            <a:off x="4684713" y="1662113"/>
            <a:ext cx="144462" cy="723900"/>
          </a:xfrm>
          <a:prstGeom prst="rect">
            <a:avLst/>
          </a:prstGeom>
        </p:spPr>
        <p:txBody>
          <a:bodyPr lIns="0" tIns="0" rIns="0" bIns="0"/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EDFFBF"/>
                </a:solidFill>
              </a:rPr>
              <a:t>-</a:t>
            </a:r>
            <a:endParaRPr lang="en-US" altLang="en-US" sz="2800"/>
          </a:p>
          <a:p>
            <a:pPr eaLnBrk="1" hangingPunct="1">
              <a:lnSpc>
                <a:spcPts val="800"/>
              </a:lnSpc>
              <a:spcBef>
                <a:spcPts val="13"/>
              </a:spcBef>
            </a:pPr>
            <a:endParaRPr lang="en-US" altLang="en-US" sz="800">
              <a:latin typeface="Calibri" charset="0"/>
            </a:endParaRPr>
          </a:p>
          <a:p>
            <a:pPr eaLnBrk="1" hangingPunct="1"/>
            <a:r>
              <a:rPr lang="en-US" altLang="en-US" sz="2800">
                <a:solidFill>
                  <a:srgbClr val="EDFFBF"/>
                </a:solidFill>
              </a:rPr>
              <a:t>-</a:t>
            </a:r>
            <a:endParaRPr lang="en-US" altLang="en-US" sz="2800"/>
          </a:p>
        </p:txBody>
      </p:sp>
      <p:sp>
        <p:nvSpPr>
          <p:cNvPr id="18437" name="object 7"/>
          <p:cNvSpPr txBox="1">
            <a:spLocks noChangeArrowheads="1"/>
          </p:cNvSpPr>
          <p:nvPr/>
        </p:nvSpPr>
        <p:spPr bwMode="auto">
          <a:xfrm>
            <a:off x="5207000" y="1593850"/>
            <a:ext cx="3632200" cy="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24000"/>
              </a:lnSpc>
            </a:pPr>
            <a:r>
              <a:rPr lang="ru-RU" altLang="en-US" sz="2400">
                <a:solidFill>
                  <a:srgbClr val="EDFFBF"/>
                </a:solidFill>
              </a:rPr>
              <a:t>BPMN редактор</a:t>
            </a:r>
          </a:p>
          <a:p>
            <a:pPr eaLnBrk="1" hangingPunct="1">
              <a:lnSpc>
                <a:spcPct val="124000"/>
              </a:lnSpc>
            </a:pPr>
            <a:r>
              <a:rPr lang="ru-RU" altLang="en-US" sz="2400">
                <a:solidFill>
                  <a:srgbClr val="EDFFBF"/>
                </a:solidFill>
              </a:rPr>
              <a:t>Пошаговый редактор</a:t>
            </a:r>
            <a:endParaRPr lang="ru-RU" altLang="en-US" sz="2400"/>
          </a:p>
        </p:txBody>
      </p:sp>
      <p:sp>
        <p:nvSpPr>
          <p:cNvPr id="8" name="object 8"/>
          <p:cNvSpPr txBox="1"/>
          <p:nvPr/>
        </p:nvSpPr>
        <p:spPr>
          <a:xfrm>
            <a:off x="4227513" y="2465388"/>
            <a:ext cx="4687887" cy="1582737"/>
          </a:xfrm>
          <a:prstGeom prst="rect">
            <a:avLst/>
          </a:prstGeom>
        </p:spPr>
        <p:txBody>
          <a:bodyPr lIns="0" tIns="0" rIns="0" bIns="0"/>
          <a:lstStyle>
            <a:lvl1pPr marL="355600" indent="-342900" eaLnBrk="0" hangingPunct="0"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EDFFBF"/>
              </a:buClr>
              <a:buFont typeface="Arial" charset="0"/>
              <a:buChar char="•"/>
            </a:pPr>
            <a:r>
              <a:rPr lang="ru-RU" altLang="en-US" sz="2800" dirty="0">
                <a:solidFill>
                  <a:srgbClr val="EDFFBF"/>
                </a:solidFill>
              </a:rPr>
              <a:t>Редактор форм</a:t>
            </a:r>
            <a:endParaRPr lang="ru-RU" altLang="en-US" sz="2800" dirty="0"/>
          </a:p>
          <a:p>
            <a:pPr eaLnBrk="1" hangingPunct="1">
              <a:lnSpc>
                <a:spcPts val="800"/>
              </a:lnSpc>
              <a:spcBef>
                <a:spcPts val="25"/>
              </a:spcBef>
              <a:buClr>
                <a:srgbClr val="EDFFBF"/>
              </a:buClr>
              <a:buFont typeface="Arial" charset="0"/>
              <a:buChar char="•"/>
            </a:pPr>
            <a:endParaRPr lang="ru-RU" altLang="en-US" sz="2800" dirty="0">
              <a:latin typeface="Calibri" charset="0"/>
            </a:endParaRPr>
          </a:p>
          <a:p>
            <a:pPr eaLnBrk="1" hangingPunct="1">
              <a:buFontTx/>
              <a:buChar char="-"/>
            </a:pPr>
            <a:r>
              <a:rPr lang="ru-RU" altLang="en-US" sz="2400" baseline="2000" dirty="0" smtClean="0">
                <a:solidFill>
                  <a:srgbClr val="EDFFBF"/>
                </a:solidFill>
              </a:rPr>
              <a:t>«</a:t>
            </a:r>
            <a:r>
              <a:rPr lang="en-US" altLang="en-US" sz="2400" dirty="0">
                <a:solidFill>
                  <a:srgbClr val="EDFFBF"/>
                </a:solidFill>
              </a:rPr>
              <a:t>Drag and drop</a:t>
            </a:r>
            <a:r>
              <a:rPr lang="ru-RU" altLang="en-US" sz="2400" dirty="0">
                <a:solidFill>
                  <a:srgbClr val="EDFFBF"/>
                </a:solidFill>
              </a:rPr>
              <a:t>»</a:t>
            </a:r>
            <a:endParaRPr lang="ru-RU" altLang="en-US" sz="2400" dirty="0"/>
          </a:p>
          <a:p>
            <a:pPr eaLnBrk="1" hangingPunct="1">
              <a:lnSpc>
                <a:spcPts val="700"/>
              </a:lnSpc>
              <a:spcBef>
                <a:spcPts val="50"/>
              </a:spcBef>
            </a:pPr>
            <a:endParaRPr lang="ru-RU" altLang="en-US" sz="2800" dirty="0">
              <a:latin typeface="Calibri" charset="0"/>
            </a:endParaRPr>
          </a:p>
          <a:p>
            <a:pPr eaLnBrk="1" hangingPunct="1">
              <a:lnSpc>
                <a:spcPct val="102000"/>
              </a:lnSpc>
              <a:buClr>
                <a:srgbClr val="EDFFBF"/>
              </a:buClr>
              <a:buFont typeface="Arial" charset="0"/>
              <a:buChar char="•"/>
            </a:pPr>
            <a:r>
              <a:rPr lang="ru-RU" altLang="en-US" sz="2800" dirty="0">
                <a:solidFill>
                  <a:srgbClr val="EDFFBF"/>
                </a:solidFill>
              </a:rPr>
              <a:t>Контроль версий создаваемых процессов</a:t>
            </a:r>
          </a:p>
        </p:txBody>
      </p:sp>
      <p:sp>
        <p:nvSpPr>
          <p:cNvPr id="18439" name="object 10"/>
          <p:cNvSpPr>
            <a:spLocks noChangeArrowheads="1"/>
          </p:cNvSpPr>
          <p:nvPr/>
        </p:nvSpPr>
        <p:spPr bwMode="auto">
          <a:xfrm>
            <a:off x="457200" y="1316038"/>
            <a:ext cx="3403600" cy="2189162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18440" name="object 11"/>
          <p:cNvSpPr>
            <a:spLocks noChangeArrowheads="1"/>
          </p:cNvSpPr>
          <p:nvPr/>
        </p:nvSpPr>
        <p:spPr bwMode="auto">
          <a:xfrm>
            <a:off x="419100" y="1276350"/>
            <a:ext cx="3479800" cy="226695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18441" name="TextBox 11"/>
          <p:cNvSpPr txBox="1">
            <a:spLocks noChangeArrowheads="1"/>
          </p:cNvSpPr>
          <p:nvPr/>
        </p:nvSpPr>
        <p:spPr bwMode="auto">
          <a:xfrm>
            <a:off x="381000" y="3638550"/>
            <a:ext cx="29718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en-US" sz="1600" dirty="0">
                <a:solidFill>
                  <a:schemeClr val="bg1"/>
                </a:solidFill>
                <a:latin typeface="Calibri" charset="0"/>
              </a:rPr>
              <a:t>Создавайте модели процессов, формы и описания,</a:t>
            </a:r>
          </a:p>
          <a:p>
            <a:pPr eaLnBrk="1" hangingPunct="1"/>
            <a:r>
              <a:rPr lang="ru-RU" altLang="en-US" sz="1600" dirty="0" smtClean="0">
                <a:solidFill>
                  <a:schemeClr val="bg1"/>
                </a:solidFill>
                <a:latin typeface="Calibri" charset="0"/>
              </a:rPr>
              <a:t>потом </a:t>
            </a:r>
            <a:r>
              <a:rPr lang="ru-RU" altLang="en-US" sz="1600" dirty="0">
                <a:solidFill>
                  <a:schemeClr val="bg1"/>
                </a:solidFill>
                <a:latin typeface="Calibri" charset="0"/>
              </a:rPr>
              <a:t>делитесь этим с остальными сотрудниками</a:t>
            </a:r>
          </a:p>
        </p:txBody>
      </p:sp>
      <p:grpSp>
        <p:nvGrpSpPr>
          <p:cNvPr id="18442" name="Группа 11"/>
          <p:cNvGrpSpPr>
            <a:grpSpLocks/>
          </p:cNvGrpSpPr>
          <p:nvPr/>
        </p:nvGrpSpPr>
        <p:grpSpPr bwMode="auto">
          <a:xfrm>
            <a:off x="5334000" y="4629150"/>
            <a:ext cx="3613150" cy="461963"/>
            <a:chOff x="5226050" y="4711700"/>
            <a:chExt cx="3721100" cy="379413"/>
          </a:xfrm>
        </p:grpSpPr>
        <p:sp>
          <p:nvSpPr>
            <p:cNvPr id="18443" name="object 2"/>
            <p:cNvSpPr>
              <a:spLocks noChangeArrowheads="1"/>
            </p:cNvSpPr>
            <p:nvPr/>
          </p:nvSpPr>
          <p:spPr bwMode="auto">
            <a:xfrm>
              <a:off x="7129463" y="4854575"/>
              <a:ext cx="1817687" cy="207963"/>
            </a:xfrm>
            <a:prstGeom prst="rect">
              <a:avLst/>
            </a:prstGeom>
            <a:blipFill dpi="0" rotWithShape="1">
              <a:blip r:embed="rId4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18444" name="object 3"/>
            <p:cNvSpPr>
              <a:spLocks noChangeArrowheads="1"/>
            </p:cNvSpPr>
            <p:nvPr/>
          </p:nvSpPr>
          <p:spPr bwMode="auto">
            <a:xfrm>
              <a:off x="5226050" y="4711700"/>
              <a:ext cx="1835150" cy="379413"/>
            </a:xfrm>
            <a:prstGeom prst="rect">
              <a:avLst/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3400" y="209550"/>
            <a:ext cx="8153400" cy="550863"/>
          </a:xfrm>
          <a:prstGeom prst="rect">
            <a:avLst/>
          </a:prstGeom>
        </p:spPr>
        <p:txBody>
          <a:bodyPr lIns="0" tIns="0" rIns="0" bIns="0"/>
          <a:lstStyle>
            <a:lvl1pPr marL="12700" eaLnBrk="0" hangingPunct="0">
              <a:tabLst>
                <a:tab pos="20224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tabLst>
                <a:tab pos="20224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tabLst>
                <a:tab pos="20224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tabLst>
                <a:tab pos="20224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tabLst>
                <a:tab pos="20224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0224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0224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0224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0224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4800" b="1">
                <a:solidFill>
                  <a:srgbClr val="E1E989"/>
                </a:solidFill>
              </a:rPr>
              <a:t>BPMN	</a:t>
            </a:r>
            <a:r>
              <a:rPr lang="ru-RU" altLang="en-US" sz="4800" b="1">
                <a:solidFill>
                  <a:srgbClr val="E1E989"/>
                </a:solidFill>
              </a:rPr>
              <a:t>редактор</a:t>
            </a:r>
            <a:endParaRPr lang="en-US" altLang="en-US" sz="4800"/>
          </a:p>
        </p:txBody>
      </p:sp>
      <p:sp>
        <p:nvSpPr>
          <p:cNvPr id="19459" name="object 3"/>
          <p:cNvSpPr>
            <a:spLocks noChangeArrowheads="1"/>
          </p:cNvSpPr>
          <p:nvPr/>
        </p:nvSpPr>
        <p:spPr bwMode="auto">
          <a:xfrm>
            <a:off x="516600" y="1089014"/>
            <a:ext cx="6066100" cy="3543311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19460" name="object 4"/>
          <p:cNvSpPr>
            <a:spLocks/>
          </p:cNvSpPr>
          <p:nvPr/>
        </p:nvSpPr>
        <p:spPr bwMode="auto">
          <a:xfrm>
            <a:off x="3333750" y="3443288"/>
            <a:ext cx="5461000" cy="1495425"/>
          </a:xfrm>
          <a:custGeom>
            <a:avLst/>
            <a:gdLst>
              <a:gd name="T0" fmla="*/ 5002183 w 5461000"/>
              <a:gd name="T1" fmla="*/ 0 h 1993900"/>
              <a:gd name="T2" fmla="*/ 452120 w 5461000"/>
              <a:gd name="T3" fmla="*/ 0 h 1993900"/>
              <a:gd name="T4" fmla="*/ 414645 w 5461000"/>
              <a:gd name="T5" fmla="*/ 1469 h 1993900"/>
              <a:gd name="T6" fmla="*/ 342526 w 5461000"/>
              <a:gd name="T7" fmla="*/ 12903 h 1993900"/>
              <a:gd name="T8" fmla="*/ 274909 w 5461000"/>
              <a:gd name="T9" fmla="*/ 34943 h 1993900"/>
              <a:gd name="T10" fmla="*/ 212674 w 5461000"/>
              <a:gd name="T11" fmla="*/ 66722 h 1993900"/>
              <a:gd name="T12" fmla="*/ 156699 w 5461000"/>
              <a:gd name="T13" fmla="*/ 107377 h 1993900"/>
              <a:gd name="T14" fmla="*/ 107863 w 5461000"/>
              <a:gd name="T15" fmla="*/ 156043 h 1993900"/>
              <a:gd name="T16" fmla="*/ 67044 w 5461000"/>
              <a:gd name="T17" fmla="*/ 211854 h 1993900"/>
              <a:gd name="T18" fmla="*/ 35121 w 5461000"/>
              <a:gd name="T19" fmla="*/ 273946 h 1993900"/>
              <a:gd name="T20" fmla="*/ 12973 w 5461000"/>
              <a:gd name="T21" fmla="*/ 341454 h 1993900"/>
              <a:gd name="T22" fmla="*/ 1478 w 5461000"/>
              <a:gd name="T23" fmla="*/ 413513 h 1993900"/>
              <a:gd name="T24" fmla="*/ 0 w 5461000"/>
              <a:gd name="T25" fmla="*/ 450979 h 1993900"/>
              <a:gd name="T26" fmla="*/ 39 w 5461000"/>
              <a:gd name="T27" fmla="*/ 1531362 h 1993900"/>
              <a:gd name="T28" fmla="*/ 5839 w 5461000"/>
              <a:gd name="T29" fmla="*/ 1604711 h 1993900"/>
              <a:gd name="T30" fmla="*/ 22770 w 5461000"/>
              <a:gd name="T31" fmla="*/ 1675558 h 1993900"/>
              <a:gd name="T32" fmla="*/ 49915 w 5461000"/>
              <a:gd name="T33" fmla="*/ 1741874 h 1993900"/>
              <a:gd name="T34" fmla="*/ 86396 w 5461000"/>
              <a:gd name="T35" fmla="*/ 1802644 h 1993900"/>
              <a:gd name="T36" fmla="*/ 131333 w 5461000"/>
              <a:gd name="T37" fmla="*/ 1856851 h 1993900"/>
              <a:gd name="T38" fmla="*/ 183849 w 5461000"/>
              <a:gd name="T39" fmla="*/ 1903480 h 1993900"/>
              <a:gd name="T40" fmla="*/ 243064 w 5461000"/>
              <a:gd name="T41" fmla="*/ 1941515 h 1993900"/>
              <a:gd name="T42" fmla="*/ 308099 w 5461000"/>
              <a:gd name="T43" fmla="*/ 1969940 h 1993900"/>
              <a:gd name="T44" fmla="*/ 378078 w 5461000"/>
              <a:gd name="T45" fmla="*/ 1987740 h 1993900"/>
              <a:gd name="T46" fmla="*/ 452120 w 5461000"/>
              <a:gd name="T47" fmla="*/ 1993900 h 1993900"/>
              <a:gd name="T48" fmla="*/ 5002183 w 5461000"/>
              <a:gd name="T49" fmla="*/ 1993900 h 1993900"/>
              <a:gd name="T50" fmla="*/ 5076412 w 5461000"/>
              <a:gd name="T51" fmla="*/ 1987769 h 1993900"/>
              <a:gd name="T52" fmla="*/ 5146899 w 5461000"/>
              <a:gd name="T53" fmla="*/ 1970045 h 1993900"/>
              <a:gd name="T54" fmla="*/ 5212685 w 5461000"/>
              <a:gd name="T55" fmla="*/ 1941733 h 1993900"/>
              <a:gd name="T56" fmla="*/ 5272811 w 5461000"/>
              <a:gd name="T57" fmla="*/ 1903836 h 1993900"/>
              <a:gd name="T58" fmla="*/ 5326317 w 5461000"/>
              <a:gd name="T59" fmla="*/ 1857357 h 1993900"/>
              <a:gd name="T60" fmla="*/ 5372246 w 5461000"/>
              <a:gd name="T61" fmla="*/ 1803300 h 1993900"/>
              <a:gd name="T62" fmla="*/ 5409637 w 5461000"/>
              <a:gd name="T63" fmla="*/ 1742668 h 1993900"/>
              <a:gd name="T64" fmla="*/ 5437532 w 5461000"/>
              <a:gd name="T65" fmla="*/ 1676465 h 1993900"/>
              <a:gd name="T66" fmla="*/ 5454973 w 5461000"/>
              <a:gd name="T67" fmla="*/ 1605695 h 1993900"/>
              <a:gd name="T68" fmla="*/ 5461000 w 5461000"/>
              <a:gd name="T69" fmla="*/ 1531362 h 1993900"/>
              <a:gd name="T70" fmla="*/ 5461000 w 5461000"/>
              <a:gd name="T71" fmla="*/ 450979 h 1993900"/>
              <a:gd name="T72" fmla="*/ 5454973 w 5461000"/>
              <a:gd name="T73" fmla="*/ 376969 h 1993900"/>
              <a:gd name="T74" fmla="*/ 5437532 w 5461000"/>
              <a:gd name="T75" fmla="*/ 307077 h 1993900"/>
              <a:gd name="T76" fmla="*/ 5409637 w 5461000"/>
              <a:gd name="T77" fmla="*/ 242169 h 1993900"/>
              <a:gd name="T78" fmla="*/ 5372246 w 5461000"/>
              <a:gd name="T79" fmla="*/ 183109 h 1993900"/>
              <a:gd name="T80" fmla="*/ 5326317 w 5461000"/>
              <a:gd name="T81" fmla="*/ 130763 h 1993900"/>
              <a:gd name="T82" fmla="*/ 5272811 w 5461000"/>
              <a:gd name="T83" fmla="*/ 85994 h 1993900"/>
              <a:gd name="T84" fmla="*/ 5212685 w 5461000"/>
              <a:gd name="T85" fmla="*/ 49669 h 1993900"/>
              <a:gd name="T86" fmla="*/ 5146899 w 5461000"/>
              <a:gd name="T87" fmla="*/ 22651 h 1993900"/>
              <a:gd name="T88" fmla="*/ 5076412 w 5461000"/>
              <a:gd name="T89" fmla="*/ 5807 h 1993900"/>
              <a:gd name="T90" fmla="*/ 5002183 w 5461000"/>
              <a:gd name="T91" fmla="*/ 0 h 199390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5461000"/>
              <a:gd name="T139" fmla="*/ 0 h 1993900"/>
              <a:gd name="T140" fmla="*/ 5461000 w 5461000"/>
              <a:gd name="T141" fmla="*/ 1993900 h 1993900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5461000" h="1993900">
                <a:moveTo>
                  <a:pt x="5002183" y="0"/>
                </a:moveTo>
                <a:lnTo>
                  <a:pt x="452120" y="0"/>
                </a:lnTo>
                <a:lnTo>
                  <a:pt x="414645" y="1469"/>
                </a:lnTo>
                <a:lnTo>
                  <a:pt x="342526" y="12903"/>
                </a:lnTo>
                <a:lnTo>
                  <a:pt x="274909" y="34943"/>
                </a:lnTo>
                <a:lnTo>
                  <a:pt x="212674" y="66722"/>
                </a:lnTo>
                <a:lnTo>
                  <a:pt x="156699" y="107377"/>
                </a:lnTo>
                <a:lnTo>
                  <a:pt x="107863" y="156043"/>
                </a:lnTo>
                <a:lnTo>
                  <a:pt x="67044" y="211854"/>
                </a:lnTo>
                <a:lnTo>
                  <a:pt x="35121" y="273946"/>
                </a:lnTo>
                <a:lnTo>
                  <a:pt x="12973" y="341454"/>
                </a:lnTo>
                <a:lnTo>
                  <a:pt x="1478" y="413513"/>
                </a:lnTo>
                <a:lnTo>
                  <a:pt x="0" y="450979"/>
                </a:lnTo>
                <a:lnTo>
                  <a:pt x="39" y="1531362"/>
                </a:lnTo>
                <a:lnTo>
                  <a:pt x="5839" y="1604711"/>
                </a:lnTo>
                <a:lnTo>
                  <a:pt x="22770" y="1675558"/>
                </a:lnTo>
                <a:lnTo>
                  <a:pt x="49915" y="1741874"/>
                </a:lnTo>
                <a:lnTo>
                  <a:pt x="86396" y="1802644"/>
                </a:lnTo>
                <a:lnTo>
                  <a:pt x="131333" y="1856851"/>
                </a:lnTo>
                <a:lnTo>
                  <a:pt x="183849" y="1903480"/>
                </a:lnTo>
                <a:lnTo>
                  <a:pt x="243064" y="1941515"/>
                </a:lnTo>
                <a:lnTo>
                  <a:pt x="308099" y="1969940"/>
                </a:lnTo>
                <a:lnTo>
                  <a:pt x="378078" y="1987740"/>
                </a:lnTo>
                <a:lnTo>
                  <a:pt x="452120" y="1993900"/>
                </a:lnTo>
                <a:lnTo>
                  <a:pt x="5002183" y="1993900"/>
                </a:lnTo>
                <a:lnTo>
                  <a:pt x="5076412" y="1987769"/>
                </a:lnTo>
                <a:lnTo>
                  <a:pt x="5146899" y="1970045"/>
                </a:lnTo>
                <a:lnTo>
                  <a:pt x="5212685" y="1941733"/>
                </a:lnTo>
                <a:lnTo>
                  <a:pt x="5272811" y="1903836"/>
                </a:lnTo>
                <a:lnTo>
                  <a:pt x="5326317" y="1857357"/>
                </a:lnTo>
                <a:lnTo>
                  <a:pt x="5372246" y="1803300"/>
                </a:lnTo>
                <a:lnTo>
                  <a:pt x="5409637" y="1742668"/>
                </a:lnTo>
                <a:lnTo>
                  <a:pt x="5437532" y="1676465"/>
                </a:lnTo>
                <a:lnTo>
                  <a:pt x="5454973" y="1605695"/>
                </a:lnTo>
                <a:lnTo>
                  <a:pt x="5461000" y="1531362"/>
                </a:lnTo>
                <a:lnTo>
                  <a:pt x="5461000" y="450979"/>
                </a:lnTo>
                <a:lnTo>
                  <a:pt x="5454973" y="376969"/>
                </a:lnTo>
                <a:lnTo>
                  <a:pt x="5437532" y="307077"/>
                </a:lnTo>
                <a:lnTo>
                  <a:pt x="5409637" y="242169"/>
                </a:lnTo>
                <a:lnTo>
                  <a:pt x="5372246" y="183109"/>
                </a:lnTo>
                <a:lnTo>
                  <a:pt x="5326317" y="130763"/>
                </a:lnTo>
                <a:lnTo>
                  <a:pt x="5272811" y="85994"/>
                </a:lnTo>
                <a:lnTo>
                  <a:pt x="5212685" y="49669"/>
                </a:lnTo>
                <a:lnTo>
                  <a:pt x="5146899" y="22651"/>
                </a:lnTo>
                <a:lnTo>
                  <a:pt x="5076412" y="5807"/>
                </a:lnTo>
                <a:lnTo>
                  <a:pt x="500218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1" name="object 5"/>
          <p:cNvSpPr>
            <a:spLocks/>
          </p:cNvSpPr>
          <p:nvPr/>
        </p:nvSpPr>
        <p:spPr bwMode="auto">
          <a:xfrm>
            <a:off x="3333750" y="3443288"/>
            <a:ext cx="5461000" cy="1495425"/>
          </a:xfrm>
          <a:custGeom>
            <a:avLst/>
            <a:gdLst>
              <a:gd name="T0" fmla="*/ 0 w 5461000"/>
              <a:gd name="T1" fmla="*/ 1530349 h 1993899"/>
              <a:gd name="T2" fmla="*/ 0 w 5461000"/>
              <a:gd name="T3" fmla="*/ 450978 h 1993899"/>
              <a:gd name="T4" fmla="*/ 1478 w 5461000"/>
              <a:gd name="T5" fmla="*/ 413513 h 1993899"/>
              <a:gd name="T6" fmla="*/ 12973 w 5461000"/>
              <a:gd name="T7" fmla="*/ 341454 h 1993899"/>
              <a:gd name="T8" fmla="*/ 35121 w 5461000"/>
              <a:gd name="T9" fmla="*/ 273946 h 1993899"/>
              <a:gd name="T10" fmla="*/ 67044 w 5461000"/>
              <a:gd name="T11" fmla="*/ 211854 h 1993899"/>
              <a:gd name="T12" fmla="*/ 107862 w 5461000"/>
              <a:gd name="T13" fmla="*/ 156043 h 1993899"/>
              <a:gd name="T14" fmla="*/ 156699 w 5461000"/>
              <a:gd name="T15" fmla="*/ 107377 h 1993899"/>
              <a:gd name="T16" fmla="*/ 212674 w 5461000"/>
              <a:gd name="T17" fmla="*/ 66722 h 1993899"/>
              <a:gd name="T18" fmla="*/ 274909 w 5461000"/>
              <a:gd name="T19" fmla="*/ 34943 h 1993899"/>
              <a:gd name="T20" fmla="*/ 342526 w 5461000"/>
              <a:gd name="T21" fmla="*/ 12903 h 1993899"/>
              <a:gd name="T22" fmla="*/ 414645 w 5461000"/>
              <a:gd name="T23" fmla="*/ 1469 h 1993899"/>
              <a:gd name="T24" fmla="*/ 452119 w 5461000"/>
              <a:gd name="T25" fmla="*/ 0 h 1993899"/>
              <a:gd name="T26" fmla="*/ 5002182 w 5461000"/>
              <a:gd name="T27" fmla="*/ 0 h 1993899"/>
              <a:gd name="T28" fmla="*/ 5076411 w 5461000"/>
              <a:gd name="T29" fmla="*/ 5807 h 1993899"/>
              <a:gd name="T30" fmla="*/ 5146899 w 5461000"/>
              <a:gd name="T31" fmla="*/ 22651 h 1993899"/>
              <a:gd name="T32" fmla="*/ 5212685 w 5461000"/>
              <a:gd name="T33" fmla="*/ 49669 h 1993899"/>
              <a:gd name="T34" fmla="*/ 5272810 w 5461000"/>
              <a:gd name="T35" fmla="*/ 85994 h 1993899"/>
              <a:gd name="T36" fmla="*/ 5326317 w 5461000"/>
              <a:gd name="T37" fmla="*/ 130763 h 1993899"/>
              <a:gd name="T38" fmla="*/ 5372246 w 5461000"/>
              <a:gd name="T39" fmla="*/ 183109 h 1993899"/>
              <a:gd name="T40" fmla="*/ 5409637 w 5461000"/>
              <a:gd name="T41" fmla="*/ 242169 h 1993899"/>
              <a:gd name="T42" fmla="*/ 5437533 w 5461000"/>
              <a:gd name="T43" fmla="*/ 307077 h 1993899"/>
              <a:gd name="T44" fmla="*/ 5454973 w 5461000"/>
              <a:gd name="T45" fmla="*/ 376968 h 1993899"/>
              <a:gd name="T46" fmla="*/ 5461000 w 5461000"/>
              <a:gd name="T47" fmla="*/ 450978 h 1993899"/>
              <a:gd name="T48" fmla="*/ 5461000 w 5461000"/>
              <a:gd name="T49" fmla="*/ 1531362 h 1993899"/>
              <a:gd name="T50" fmla="*/ 5454973 w 5461000"/>
              <a:gd name="T51" fmla="*/ 1605695 h 1993899"/>
              <a:gd name="T52" fmla="*/ 5437533 w 5461000"/>
              <a:gd name="T53" fmla="*/ 1676465 h 1993899"/>
              <a:gd name="T54" fmla="*/ 5409637 w 5461000"/>
              <a:gd name="T55" fmla="*/ 1742668 h 1993899"/>
              <a:gd name="T56" fmla="*/ 5372246 w 5461000"/>
              <a:gd name="T57" fmla="*/ 1803299 h 1993899"/>
              <a:gd name="T58" fmla="*/ 5326317 w 5461000"/>
              <a:gd name="T59" fmla="*/ 1857357 h 1993899"/>
              <a:gd name="T60" fmla="*/ 5272810 w 5461000"/>
              <a:gd name="T61" fmla="*/ 1903836 h 1993899"/>
              <a:gd name="T62" fmla="*/ 5212685 w 5461000"/>
              <a:gd name="T63" fmla="*/ 1941733 h 1993899"/>
              <a:gd name="T64" fmla="*/ 5146899 w 5461000"/>
              <a:gd name="T65" fmla="*/ 1970045 h 1993899"/>
              <a:gd name="T66" fmla="*/ 5076411 w 5461000"/>
              <a:gd name="T67" fmla="*/ 1987769 h 1993899"/>
              <a:gd name="T68" fmla="*/ 5002182 w 5461000"/>
              <a:gd name="T69" fmla="*/ 1993899 h 1993899"/>
              <a:gd name="T70" fmla="*/ 452119 w 5461000"/>
              <a:gd name="T71" fmla="*/ 1993899 h 1993899"/>
              <a:gd name="T72" fmla="*/ 378078 w 5461000"/>
              <a:gd name="T73" fmla="*/ 1987740 h 1993899"/>
              <a:gd name="T74" fmla="*/ 308099 w 5461000"/>
              <a:gd name="T75" fmla="*/ 1969940 h 1993899"/>
              <a:gd name="T76" fmla="*/ 243064 w 5461000"/>
              <a:gd name="T77" fmla="*/ 1941515 h 1993899"/>
              <a:gd name="T78" fmla="*/ 183849 w 5461000"/>
              <a:gd name="T79" fmla="*/ 1903479 h 1993899"/>
              <a:gd name="T80" fmla="*/ 131333 w 5461000"/>
              <a:gd name="T81" fmla="*/ 1856851 h 1993899"/>
              <a:gd name="T82" fmla="*/ 86396 w 5461000"/>
              <a:gd name="T83" fmla="*/ 1802644 h 1993899"/>
              <a:gd name="T84" fmla="*/ 49915 w 5461000"/>
              <a:gd name="T85" fmla="*/ 1741874 h 1993899"/>
              <a:gd name="T86" fmla="*/ 22770 w 5461000"/>
              <a:gd name="T87" fmla="*/ 1675558 h 1993899"/>
              <a:gd name="T88" fmla="*/ 5839 w 5461000"/>
              <a:gd name="T89" fmla="*/ 1604711 h 1993899"/>
              <a:gd name="T90" fmla="*/ 0 w 5461000"/>
              <a:gd name="T91" fmla="*/ 1530349 h 1993899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5461000"/>
              <a:gd name="T139" fmla="*/ 0 h 1993899"/>
              <a:gd name="T140" fmla="*/ 5461000 w 5461000"/>
              <a:gd name="T141" fmla="*/ 1993899 h 1993899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5461000" h="1993899">
                <a:moveTo>
                  <a:pt x="0" y="1530349"/>
                </a:moveTo>
                <a:lnTo>
                  <a:pt x="0" y="450978"/>
                </a:lnTo>
                <a:lnTo>
                  <a:pt x="1478" y="413513"/>
                </a:lnTo>
                <a:lnTo>
                  <a:pt x="12973" y="341454"/>
                </a:lnTo>
                <a:lnTo>
                  <a:pt x="35121" y="273946"/>
                </a:lnTo>
                <a:lnTo>
                  <a:pt x="67044" y="211854"/>
                </a:lnTo>
                <a:lnTo>
                  <a:pt x="107862" y="156043"/>
                </a:lnTo>
                <a:lnTo>
                  <a:pt x="156699" y="107377"/>
                </a:lnTo>
                <a:lnTo>
                  <a:pt x="212674" y="66722"/>
                </a:lnTo>
                <a:lnTo>
                  <a:pt x="274909" y="34943"/>
                </a:lnTo>
                <a:lnTo>
                  <a:pt x="342526" y="12903"/>
                </a:lnTo>
                <a:lnTo>
                  <a:pt x="414645" y="1469"/>
                </a:lnTo>
                <a:lnTo>
                  <a:pt x="452119" y="0"/>
                </a:lnTo>
                <a:lnTo>
                  <a:pt x="5002182" y="0"/>
                </a:lnTo>
                <a:lnTo>
                  <a:pt x="5076411" y="5807"/>
                </a:lnTo>
                <a:lnTo>
                  <a:pt x="5146899" y="22651"/>
                </a:lnTo>
                <a:lnTo>
                  <a:pt x="5212685" y="49669"/>
                </a:lnTo>
                <a:lnTo>
                  <a:pt x="5272810" y="85994"/>
                </a:lnTo>
                <a:lnTo>
                  <a:pt x="5326317" y="130763"/>
                </a:lnTo>
                <a:lnTo>
                  <a:pt x="5372246" y="183109"/>
                </a:lnTo>
                <a:lnTo>
                  <a:pt x="5409637" y="242169"/>
                </a:lnTo>
                <a:lnTo>
                  <a:pt x="5437533" y="307077"/>
                </a:lnTo>
                <a:lnTo>
                  <a:pt x="5454973" y="376968"/>
                </a:lnTo>
                <a:lnTo>
                  <a:pt x="5461000" y="450978"/>
                </a:lnTo>
                <a:lnTo>
                  <a:pt x="5461000" y="1531362"/>
                </a:lnTo>
                <a:lnTo>
                  <a:pt x="5454973" y="1605695"/>
                </a:lnTo>
                <a:lnTo>
                  <a:pt x="5437533" y="1676465"/>
                </a:lnTo>
                <a:lnTo>
                  <a:pt x="5409637" y="1742668"/>
                </a:lnTo>
                <a:lnTo>
                  <a:pt x="5372246" y="1803299"/>
                </a:lnTo>
                <a:lnTo>
                  <a:pt x="5326317" y="1857357"/>
                </a:lnTo>
                <a:lnTo>
                  <a:pt x="5272810" y="1903836"/>
                </a:lnTo>
                <a:lnTo>
                  <a:pt x="5212685" y="1941733"/>
                </a:lnTo>
                <a:lnTo>
                  <a:pt x="5146899" y="1970045"/>
                </a:lnTo>
                <a:lnTo>
                  <a:pt x="5076411" y="1987769"/>
                </a:lnTo>
                <a:lnTo>
                  <a:pt x="5002182" y="1993899"/>
                </a:lnTo>
                <a:lnTo>
                  <a:pt x="452119" y="1993899"/>
                </a:lnTo>
                <a:lnTo>
                  <a:pt x="378078" y="1987740"/>
                </a:lnTo>
                <a:lnTo>
                  <a:pt x="308099" y="1969940"/>
                </a:lnTo>
                <a:lnTo>
                  <a:pt x="243064" y="1941515"/>
                </a:lnTo>
                <a:lnTo>
                  <a:pt x="183849" y="1903479"/>
                </a:lnTo>
                <a:lnTo>
                  <a:pt x="131333" y="1856851"/>
                </a:lnTo>
                <a:lnTo>
                  <a:pt x="86396" y="1802644"/>
                </a:lnTo>
                <a:lnTo>
                  <a:pt x="49915" y="1741874"/>
                </a:lnTo>
                <a:lnTo>
                  <a:pt x="22770" y="1675558"/>
                </a:lnTo>
                <a:lnTo>
                  <a:pt x="5839" y="1604711"/>
                </a:lnTo>
                <a:lnTo>
                  <a:pt x="0" y="1530349"/>
                </a:lnTo>
                <a:close/>
              </a:path>
            </a:pathLst>
          </a:custGeom>
          <a:noFill/>
          <a:ln w="12699">
            <a:solidFill>
              <a:srgbClr val="0095D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object 6"/>
          <p:cNvSpPr txBox="1"/>
          <p:nvPr/>
        </p:nvSpPr>
        <p:spPr>
          <a:xfrm>
            <a:off x="3549650" y="3655691"/>
            <a:ext cx="4908550" cy="1070617"/>
          </a:xfrm>
          <a:prstGeom prst="rect">
            <a:avLst/>
          </a:prstGeom>
        </p:spPr>
        <p:txBody>
          <a:bodyPr lIns="0" tIns="0" rIns="0" bIns="0"/>
          <a:lstStyle>
            <a:lvl1pPr marL="258763" indent="-246063" eaLnBrk="0" hangingPunct="0"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7EB33F"/>
              </a:buClr>
              <a:buFont typeface="Arial" charset="0"/>
              <a:buChar char="•"/>
            </a:pPr>
            <a:r>
              <a:rPr lang="ru-RU" altLang="en-US" sz="2000" dirty="0">
                <a:solidFill>
                  <a:srgbClr val="7EB33F"/>
                </a:solidFill>
              </a:rPr>
              <a:t>Полноценная поддержка </a:t>
            </a:r>
            <a:r>
              <a:rPr lang="en-US" altLang="en-US" sz="2000" dirty="0">
                <a:solidFill>
                  <a:srgbClr val="7EB33F"/>
                </a:solidFill>
              </a:rPr>
              <a:t>BPMN 2.0</a:t>
            </a:r>
            <a:endParaRPr lang="en-US" altLang="en-US" sz="2000" dirty="0"/>
          </a:p>
          <a:p>
            <a:pPr eaLnBrk="1" hangingPunct="1">
              <a:lnSpc>
                <a:spcPts val="550"/>
              </a:lnSpc>
              <a:spcBef>
                <a:spcPts val="38"/>
              </a:spcBef>
              <a:buClr>
                <a:srgbClr val="7EB33F"/>
              </a:buClr>
              <a:buFont typeface="Arial" charset="0"/>
              <a:buChar char="•"/>
            </a:pPr>
            <a:endParaRPr lang="en-US" altLang="en-US" sz="2000" dirty="0">
              <a:latin typeface="Calibri" charset="0"/>
            </a:endParaRPr>
          </a:p>
          <a:p>
            <a:pPr eaLnBrk="1" hangingPunct="1">
              <a:buClr>
                <a:srgbClr val="7EB33F"/>
              </a:buClr>
              <a:buFont typeface="Arial" charset="0"/>
              <a:buChar char="•"/>
            </a:pPr>
            <a:r>
              <a:rPr lang="ru-RU" altLang="en-US" sz="2000" dirty="0" smtClean="0">
                <a:solidFill>
                  <a:srgbClr val="7EB33F"/>
                </a:solidFill>
              </a:rPr>
              <a:t>Разработан </a:t>
            </a:r>
            <a:r>
              <a:rPr lang="ru-RU" altLang="en-US" sz="2000" dirty="0">
                <a:solidFill>
                  <a:srgbClr val="7EB33F"/>
                </a:solidFill>
              </a:rPr>
              <a:t>для</a:t>
            </a:r>
            <a:r>
              <a:rPr lang="en-US" altLang="en-US" sz="2000" dirty="0">
                <a:solidFill>
                  <a:srgbClr val="7EB33F"/>
                </a:solidFill>
              </a:rPr>
              <a:t> BPM </a:t>
            </a:r>
            <a:r>
              <a:rPr lang="ru-RU" altLang="en-US" sz="2000" dirty="0">
                <a:solidFill>
                  <a:srgbClr val="7EB33F"/>
                </a:solidFill>
              </a:rPr>
              <a:t>специалистов</a:t>
            </a:r>
            <a:endParaRPr lang="en-US" altLang="en-US" sz="2300" dirty="0"/>
          </a:p>
        </p:txBody>
      </p:sp>
      <p:sp>
        <p:nvSpPr>
          <p:cNvPr id="7" name="object 7"/>
          <p:cNvSpPr txBox="1"/>
          <p:nvPr/>
        </p:nvSpPr>
        <p:spPr>
          <a:xfrm>
            <a:off x="3549650" y="4362450"/>
            <a:ext cx="3778250" cy="269875"/>
          </a:xfrm>
          <a:prstGeom prst="rect">
            <a:avLst/>
          </a:prstGeom>
        </p:spPr>
        <p:txBody>
          <a:bodyPr lIns="0" tIns="0" rIns="0" bIns="0"/>
          <a:lstStyle>
            <a:lvl1pPr marL="12700" eaLnBrk="0" hangingPunct="0"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400" baseline="1000" dirty="0">
                <a:solidFill>
                  <a:srgbClr val="7EB33F"/>
                </a:solidFill>
              </a:rPr>
              <a:t>•	</a:t>
            </a:r>
            <a:r>
              <a:rPr lang="ru-RU" altLang="en-US" sz="2000" dirty="0" smtClean="0">
                <a:solidFill>
                  <a:srgbClr val="7EB33F"/>
                </a:solidFill>
              </a:rPr>
              <a:t>Импорт </a:t>
            </a:r>
            <a:r>
              <a:rPr lang="ru-RU" altLang="en-US" sz="2000" dirty="0">
                <a:solidFill>
                  <a:srgbClr val="7EB33F"/>
                </a:solidFill>
              </a:rPr>
              <a:t>и экспорт моделей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object 2"/>
          <p:cNvSpPr>
            <a:spLocks noChangeArrowheads="1"/>
          </p:cNvSpPr>
          <p:nvPr/>
        </p:nvSpPr>
        <p:spPr bwMode="auto">
          <a:xfrm>
            <a:off x="647209" y="1138866"/>
            <a:ext cx="5804882" cy="35814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20483" name="object 3"/>
          <p:cNvSpPr txBox="1">
            <a:spLocks noChangeArrowheads="1"/>
          </p:cNvSpPr>
          <p:nvPr/>
        </p:nvSpPr>
        <p:spPr bwMode="auto">
          <a:xfrm>
            <a:off x="457200" y="209550"/>
            <a:ext cx="8077200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 eaLnBrk="0" hangingPunct="0">
              <a:tabLst>
                <a:tab pos="15144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tabLst>
                <a:tab pos="15144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tabLst>
                <a:tab pos="15144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tabLst>
                <a:tab pos="15144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tabLst>
                <a:tab pos="15144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44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44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44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44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en-US" sz="4800" b="1">
                <a:solidFill>
                  <a:srgbClr val="E1E989"/>
                </a:solidFill>
              </a:rPr>
              <a:t>Пошаговый редактор</a:t>
            </a:r>
            <a:endParaRPr lang="ru-RU" altLang="en-US" sz="4800"/>
          </a:p>
        </p:txBody>
      </p:sp>
      <p:sp>
        <p:nvSpPr>
          <p:cNvPr id="20484" name="object 4"/>
          <p:cNvSpPr>
            <a:spLocks/>
          </p:cNvSpPr>
          <p:nvPr/>
        </p:nvSpPr>
        <p:spPr bwMode="auto">
          <a:xfrm>
            <a:off x="3333750" y="3443288"/>
            <a:ext cx="5461000" cy="1495425"/>
          </a:xfrm>
          <a:custGeom>
            <a:avLst/>
            <a:gdLst>
              <a:gd name="T0" fmla="*/ 5002183 w 5461000"/>
              <a:gd name="T1" fmla="*/ 0 h 1993900"/>
              <a:gd name="T2" fmla="*/ 452120 w 5461000"/>
              <a:gd name="T3" fmla="*/ 0 h 1993900"/>
              <a:gd name="T4" fmla="*/ 414645 w 5461000"/>
              <a:gd name="T5" fmla="*/ 1469 h 1993900"/>
              <a:gd name="T6" fmla="*/ 342526 w 5461000"/>
              <a:gd name="T7" fmla="*/ 12903 h 1993900"/>
              <a:gd name="T8" fmla="*/ 274909 w 5461000"/>
              <a:gd name="T9" fmla="*/ 34943 h 1993900"/>
              <a:gd name="T10" fmla="*/ 212674 w 5461000"/>
              <a:gd name="T11" fmla="*/ 66722 h 1993900"/>
              <a:gd name="T12" fmla="*/ 156699 w 5461000"/>
              <a:gd name="T13" fmla="*/ 107377 h 1993900"/>
              <a:gd name="T14" fmla="*/ 107863 w 5461000"/>
              <a:gd name="T15" fmla="*/ 156043 h 1993900"/>
              <a:gd name="T16" fmla="*/ 67044 w 5461000"/>
              <a:gd name="T17" fmla="*/ 211854 h 1993900"/>
              <a:gd name="T18" fmla="*/ 35121 w 5461000"/>
              <a:gd name="T19" fmla="*/ 273946 h 1993900"/>
              <a:gd name="T20" fmla="*/ 12973 w 5461000"/>
              <a:gd name="T21" fmla="*/ 341454 h 1993900"/>
              <a:gd name="T22" fmla="*/ 1478 w 5461000"/>
              <a:gd name="T23" fmla="*/ 413513 h 1993900"/>
              <a:gd name="T24" fmla="*/ 0 w 5461000"/>
              <a:gd name="T25" fmla="*/ 450979 h 1993900"/>
              <a:gd name="T26" fmla="*/ 39 w 5461000"/>
              <a:gd name="T27" fmla="*/ 1531362 h 1993900"/>
              <a:gd name="T28" fmla="*/ 5839 w 5461000"/>
              <a:gd name="T29" fmla="*/ 1604711 h 1993900"/>
              <a:gd name="T30" fmla="*/ 22770 w 5461000"/>
              <a:gd name="T31" fmla="*/ 1675558 h 1993900"/>
              <a:gd name="T32" fmla="*/ 49915 w 5461000"/>
              <a:gd name="T33" fmla="*/ 1741874 h 1993900"/>
              <a:gd name="T34" fmla="*/ 86396 w 5461000"/>
              <a:gd name="T35" fmla="*/ 1802644 h 1993900"/>
              <a:gd name="T36" fmla="*/ 131333 w 5461000"/>
              <a:gd name="T37" fmla="*/ 1856851 h 1993900"/>
              <a:gd name="T38" fmla="*/ 183849 w 5461000"/>
              <a:gd name="T39" fmla="*/ 1903480 h 1993900"/>
              <a:gd name="T40" fmla="*/ 243064 w 5461000"/>
              <a:gd name="T41" fmla="*/ 1941515 h 1993900"/>
              <a:gd name="T42" fmla="*/ 308099 w 5461000"/>
              <a:gd name="T43" fmla="*/ 1969940 h 1993900"/>
              <a:gd name="T44" fmla="*/ 378078 w 5461000"/>
              <a:gd name="T45" fmla="*/ 1987740 h 1993900"/>
              <a:gd name="T46" fmla="*/ 452120 w 5461000"/>
              <a:gd name="T47" fmla="*/ 1993900 h 1993900"/>
              <a:gd name="T48" fmla="*/ 5002183 w 5461000"/>
              <a:gd name="T49" fmla="*/ 1993900 h 1993900"/>
              <a:gd name="T50" fmla="*/ 5076412 w 5461000"/>
              <a:gd name="T51" fmla="*/ 1987769 h 1993900"/>
              <a:gd name="T52" fmla="*/ 5146899 w 5461000"/>
              <a:gd name="T53" fmla="*/ 1970045 h 1993900"/>
              <a:gd name="T54" fmla="*/ 5212685 w 5461000"/>
              <a:gd name="T55" fmla="*/ 1941733 h 1993900"/>
              <a:gd name="T56" fmla="*/ 5272811 w 5461000"/>
              <a:gd name="T57" fmla="*/ 1903836 h 1993900"/>
              <a:gd name="T58" fmla="*/ 5326317 w 5461000"/>
              <a:gd name="T59" fmla="*/ 1857357 h 1993900"/>
              <a:gd name="T60" fmla="*/ 5372246 w 5461000"/>
              <a:gd name="T61" fmla="*/ 1803300 h 1993900"/>
              <a:gd name="T62" fmla="*/ 5409637 w 5461000"/>
              <a:gd name="T63" fmla="*/ 1742668 h 1993900"/>
              <a:gd name="T64" fmla="*/ 5437532 w 5461000"/>
              <a:gd name="T65" fmla="*/ 1676465 h 1993900"/>
              <a:gd name="T66" fmla="*/ 5454973 w 5461000"/>
              <a:gd name="T67" fmla="*/ 1605695 h 1993900"/>
              <a:gd name="T68" fmla="*/ 5461000 w 5461000"/>
              <a:gd name="T69" fmla="*/ 1531362 h 1993900"/>
              <a:gd name="T70" fmla="*/ 5461000 w 5461000"/>
              <a:gd name="T71" fmla="*/ 450979 h 1993900"/>
              <a:gd name="T72" fmla="*/ 5454973 w 5461000"/>
              <a:gd name="T73" fmla="*/ 376969 h 1993900"/>
              <a:gd name="T74" fmla="*/ 5437532 w 5461000"/>
              <a:gd name="T75" fmla="*/ 307077 h 1993900"/>
              <a:gd name="T76" fmla="*/ 5409637 w 5461000"/>
              <a:gd name="T77" fmla="*/ 242169 h 1993900"/>
              <a:gd name="T78" fmla="*/ 5372246 w 5461000"/>
              <a:gd name="T79" fmla="*/ 183109 h 1993900"/>
              <a:gd name="T80" fmla="*/ 5326317 w 5461000"/>
              <a:gd name="T81" fmla="*/ 130763 h 1993900"/>
              <a:gd name="T82" fmla="*/ 5272811 w 5461000"/>
              <a:gd name="T83" fmla="*/ 85994 h 1993900"/>
              <a:gd name="T84" fmla="*/ 5212685 w 5461000"/>
              <a:gd name="T85" fmla="*/ 49669 h 1993900"/>
              <a:gd name="T86" fmla="*/ 5146899 w 5461000"/>
              <a:gd name="T87" fmla="*/ 22651 h 1993900"/>
              <a:gd name="T88" fmla="*/ 5076412 w 5461000"/>
              <a:gd name="T89" fmla="*/ 5807 h 1993900"/>
              <a:gd name="T90" fmla="*/ 5002183 w 5461000"/>
              <a:gd name="T91" fmla="*/ 0 h 199390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5461000"/>
              <a:gd name="T139" fmla="*/ 0 h 1993900"/>
              <a:gd name="T140" fmla="*/ 5461000 w 5461000"/>
              <a:gd name="T141" fmla="*/ 1993900 h 1993900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5461000" h="1993900">
                <a:moveTo>
                  <a:pt x="5002183" y="0"/>
                </a:moveTo>
                <a:lnTo>
                  <a:pt x="452120" y="0"/>
                </a:lnTo>
                <a:lnTo>
                  <a:pt x="414645" y="1469"/>
                </a:lnTo>
                <a:lnTo>
                  <a:pt x="342526" y="12903"/>
                </a:lnTo>
                <a:lnTo>
                  <a:pt x="274909" y="34943"/>
                </a:lnTo>
                <a:lnTo>
                  <a:pt x="212674" y="66722"/>
                </a:lnTo>
                <a:lnTo>
                  <a:pt x="156699" y="107377"/>
                </a:lnTo>
                <a:lnTo>
                  <a:pt x="107863" y="156043"/>
                </a:lnTo>
                <a:lnTo>
                  <a:pt x="67044" y="211854"/>
                </a:lnTo>
                <a:lnTo>
                  <a:pt x="35121" y="273946"/>
                </a:lnTo>
                <a:lnTo>
                  <a:pt x="12973" y="341454"/>
                </a:lnTo>
                <a:lnTo>
                  <a:pt x="1478" y="413513"/>
                </a:lnTo>
                <a:lnTo>
                  <a:pt x="0" y="450979"/>
                </a:lnTo>
                <a:lnTo>
                  <a:pt x="39" y="1531362"/>
                </a:lnTo>
                <a:lnTo>
                  <a:pt x="5839" y="1604711"/>
                </a:lnTo>
                <a:lnTo>
                  <a:pt x="22770" y="1675558"/>
                </a:lnTo>
                <a:lnTo>
                  <a:pt x="49915" y="1741874"/>
                </a:lnTo>
                <a:lnTo>
                  <a:pt x="86396" y="1802644"/>
                </a:lnTo>
                <a:lnTo>
                  <a:pt x="131333" y="1856851"/>
                </a:lnTo>
                <a:lnTo>
                  <a:pt x="183849" y="1903480"/>
                </a:lnTo>
                <a:lnTo>
                  <a:pt x="243064" y="1941515"/>
                </a:lnTo>
                <a:lnTo>
                  <a:pt x="308099" y="1969940"/>
                </a:lnTo>
                <a:lnTo>
                  <a:pt x="378078" y="1987740"/>
                </a:lnTo>
                <a:lnTo>
                  <a:pt x="452120" y="1993900"/>
                </a:lnTo>
                <a:lnTo>
                  <a:pt x="5002183" y="1993900"/>
                </a:lnTo>
                <a:lnTo>
                  <a:pt x="5076412" y="1987769"/>
                </a:lnTo>
                <a:lnTo>
                  <a:pt x="5146899" y="1970045"/>
                </a:lnTo>
                <a:lnTo>
                  <a:pt x="5212685" y="1941733"/>
                </a:lnTo>
                <a:lnTo>
                  <a:pt x="5272811" y="1903836"/>
                </a:lnTo>
                <a:lnTo>
                  <a:pt x="5326317" y="1857357"/>
                </a:lnTo>
                <a:lnTo>
                  <a:pt x="5372246" y="1803300"/>
                </a:lnTo>
                <a:lnTo>
                  <a:pt x="5409637" y="1742668"/>
                </a:lnTo>
                <a:lnTo>
                  <a:pt x="5437532" y="1676465"/>
                </a:lnTo>
                <a:lnTo>
                  <a:pt x="5454973" y="1605695"/>
                </a:lnTo>
                <a:lnTo>
                  <a:pt x="5461000" y="1531362"/>
                </a:lnTo>
                <a:lnTo>
                  <a:pt x="5461000" y="450979"/>
                </a:lnTo>
                <a:lnTo>
                  <a:pt x="5454973" y="376969"/>
                </a:lnTo>
                <a:lnTo>
                  <a:pt x="5437532" y="307077"/>
                </a:lnTo>
                <a:lnTo>
                  <a:pt x="5409637" y="242169"/>
                </a:lnTo>
                <a:lnTo>
                  <a:pt x="5372246" y="183109"/>
                </a:lnTo>
                <a:lnTo>
                  <a:pt x="5326317" y="130763"/>
                </a:lnTo>
                <a:lnTo>
                  <a:pt x="5272811" y="85994"/>
                </a:lnTo>
                <a:lnTo>
                  <a:pt x="5212685" y="49669"/>
                </a:lnTo>
                <a:lnTo>
                  <a:pt x="5146899" y="22651"/>
                </a:lnTo>
                <a:lnTo>
                  <a:pt x="5076412" y="5807"/>
                </a:lnTo>
                <a:lnTo>
                  <a:pt x="500218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85" name="object 5"/>
          <p:cNvSpPr>
            <a:spLocks/>
          </p:cNvSpPr>
          <p:nvPr/>
        </p:nvSpPr>
        <p:spPr bwMode="auto">
          <a:xfrm>
            <a:off x="3333750" y="3443288"/>
            <a:ext cx="5461000" cy="1495425"/>
          </a:xfrm>
          <a:custGeom>
            <a:avLst/>
            <a:gdLst>
              <a:gd name="T0" fmla="*/ 0 w 5461000"/>
              <a:gd name="T1" fmla="*/ 1530349 h 1993899"/>
              <a:gd name="T2" fmla="*/ 0 w 5461000"/>
              <a:gd name="T3" fmla="*/ 450978 h 1993899"/>
              <a:gd name="T4" fmla="*/ 1478 w 5461000"/>
              <a:gd name="T5" fmla="*/ 413513 h 1993899"/>
              <a:gd name="T6" fmla="*/ 12973 w 5461000"/>
              <a:gd name="T7" fmla="*/ 341454 h 1993899"/>
              <a:gd name="T8" fmla="*/ 35121 w 5461000"/>
              <a:gd name="T9" fmla="*/ 273946 h 1993899"/>
              <a:gd name="T10" fmla="*/ 67044 w 5461000"/>
              <a:gd name="T11" fmla="*/ 211854 h 1993899"/>
              <a:gd name="T12" fmla="*/ 107862 w 5461000"/>
              <a:gd name="T13" fmla="*/ 156043 h 1993899"/>
              <a:gd name="T14" fmla="*/ 156699 w 5461000"/>
              <a:gd name="T15" fmla="*/ 107377 h 1993899"/>
              <a:gd name="T16" fmla="*/ 212674 w 5461000"/>
              <a:gd name="T17" fmla="*/ 66722 h 1993899"/>
              <a:gd name="T18" fmla="*/ 274909 w 5461000"/>
              <a:gd name="T19" fmla="*/ 34943 h 1993899"/>
              <a:gd name="T20" fmla="*/ 342526 w 5461000"/>
              <a:gd name="T21" fmla="*/ 12903 h 1993899"/>
              <a:gd name="T22" fmla="*/ 414645 w 5461000"/>
              <a:gd name="T23" fmla="*/ 1469 h 1993899"/>
              <a:gd name="T24" fmla="*/ 452119 w 5461000"/>
              <a:gd name="T25" fmla="*/ 0 h 1993899"/>
              <a:gd name="T26" fmla="*/ 5002182 w 5461000"/>
              <a:gd name="T27" fmla="*/ 0 h 1993899"/>
              <a:gd name="T28" fmla="*/ 5076411 w 5461000"/>
              <a:gd name="T29" fmla="*/ 5807 h 1993899"/>
              <a:gd name="T30" fmla="*/ 5146899 w 5461000"/>
              <a:gd name="T31" fmla="*/ 22651 h 1993899"/>
              <a:gd name="T32" fmla="*/ 5212685 w 5461000"/>
              <a:gd name="T33" fmla="*/ 49669 h 1993899"/>
              <a:gd name="T34" fmla="*/ 5272810 w 5461000"/>
              <a:gd name="T35" fmla="*/ 85994 h 1993899"/>
              <a:gd name="T36" fmla="*/ 5326317 w 5461000"/>
              <a:gd name="T37" fmla="*/ 130763 h 1993899"/>
              <a:gd name="T38" fmla="*/ 5372246 w 5461000"/>
              <a:gd name="T39" fmla="*/ 183109 h 1993899"/>
              <a:gd name="T40" fmla="*/ 5409637 w 5461000"/>
              <a:gd name="T41" fmla="*/ 242169 h 1993899"/>
              <a:gd name="T42" fmla="*/ 5437533 w 5461000"/>
              <a:gd name="T43" fmla="*/ 307077 h 1993899"/>
              <a:gd name="T44" fmla="*/ 5454973 w 5461000"/>
              <a:gd name="T45" fmla="*/ 376968 h 1993899"/>
              <a:gd name="T46" fmla="*/ 5461000 w 5461000"/>
              <a:gd name="T47" fmla="*/ 450978 h 1993899"/>
              <a:gd name="T48" fmla="*/ 5461000 w 5461000"/>
              <a:gd name="T49" fmla="*/ 1531362 h 1993899"/>
              <a:gd name="T50" fmla="*/ 5454973 w 5461000"/>
              <a:gd name="T51" fmla="*/ 1605695 h 1993899"/>
              <a:gd name="T52" fmla="*/ 5437533 w 5461000"/>
              <a:gd name="T53" fmla="*/ 1676465 h 1993899"/>
              <a:gd name="T54" fmla="*/ 5409637 w 5461000"/>
              <a:gd name="T55" fmla="*/ 1742668 h 1993899"/>
              <a:gd name="T56" fmla="*/ 5372246 w 5461000"/>
              <a:gd name="T57" fmla="*/ 1803299 h 1993899"/>
              <a:gd name="T58" fmla="*/ 5326317 w 5461000"/>
              <a:gd name="T59" fmla="*/ 1857357 h 1993899"/>
              <a:gd name="T60" fmla="*/ 5272810 w 5461000"/>
              <a:gd name="T61" fmla="*/ 1903836 h 1993899"/>
              <a:gd name="T62" fmla="*/ 5212685 w 5461000"/>
              <a:gd name="T63" fmla="*/ 1941733 h 1993899"/>
              <a:gd name="T64" fmla="*/ 5146899 w 5461000"/>
              <a:gd name="T65" fmla="*/ 1970045 h 1993899"/>
              <a:gd name="T66" fmla="*/ 5076411 w 5461000"/>
              <a:gd name="T67" fmla="*/ 1987769 h 1993899"/>
              <a:gd name="T68" fmla="*/ 5002182 w 5461000"/>
              <a:gd name="T69" fmla="*/ 1993899 h 1993899"/>
              <a:gd name="T70" fmla="*/ 452119 w 5461000"/>
              <a:gd name="T71" fmla="*/ 1993899 h 1993899"/>
              <a:gd name="T72" fmla="*/ 378078 w 5461000"/>
              <a:gd name="T73" fmla="*/ 1987740 h 1993899"/>
              <a:gd name="T74" fmla="*/ 308099 w 5461000"/>
              <a:gd name="T75" fmla="*/ 1969940 h 1993899"/>
              <a:gd name="T76" fmla="*/ 243064 w 5461000"/>
              <a:gd name="T77" fmla="*/ 1941515 h 1993899"/>
              <a:gd name="T78" fmla="*/ 183849 w 5461000"/>
              <a:gd name="T79" fmla="*/ 1903479 h 1993899"/>
              <a:gd name="T80" fmla="*/ 131333 w 5461000"/>
              <a:gd name="T81" fmla="*/ 1856851 h 1993899"/>
              <a:gd name="T82" fmla="*/ 86396 w 5461000"/>
              <a:gd name="T83" fmla="*/ 1802644 h 1993899"/>
              <a:gd name="T84" fmla="*/ 49915 w 5461000"/>
              <a:gd name="T85" fmla="*/ 1741874 h 1993899"/>
              <a:gd name="T86" fmla="*/ 22770 w 5461000"/>
              <a:gd name="T87" fmla="*/ 1675558 h 1993899"/>
              <a:gd name="T88" fmla="*/ 5839 w 5461000"/>
              <a:gd name="T89" fmla="*/ 1604711 h 1993899"/>
              <a:gd name="T90" fmla="*/ 0 w 5461000"/>
              <a:gd name="T91" fmla="*/ 1530349 h 1993899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5461000"/>
              <a:gd name="T139" fmla="*/ 0 h 1993899"/>
              <a:gd name="T140" fmla="*/ 5461000 w 5461000"/>
              <a:gd name="T141" fmla="*/ 1993899 h 1993899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5461000" h="1993899">
                <a:moveTo>
                  <a:pt x="0" y="1530349"/>
                </a:moveTo>
                <a:lnTo>
                  <a:pt x="0" y="450978"/>
                </a:lnTo>
                <a:lnTo>
                  <a:pt x="1478" y="413513"/>
                </a:lnTo>
                <a:lnTo>
                  <a:pt x="12973" y="341454"/>
                </a:lnTo>
                <a:lnTo>
                  <a:pt x="35121" y="273946"/>
                </a:lnTo>
                <a:lnTo>
                  <a:pt x="67044" y="211854"/>
                </a:lnTo>
                <a:lnTo>
                  <a:pt x="107862" y="156043"/>
                </a:lnTo>
                <a:lnTo>
                  <a:pt x="156699" y="107377"/>
                </a:lnTo>
                <a:lnTo>
                  <a:pt x="212674" y="66722"/>
                </a:lnTo>
                <a:lnTo>
                  <a:pt x="274909" y="34943"/>
                </a:lnTo>
                <a:lnTo>
                  <a:pt x="342526" y="12903"/>
                </a:lnTo>
                <a:lnTo>
                  <a:pt x="414645" y="1469"/>
                </a:lnTo>
                <a:lnTo>
                  <a:pt x="452119" y="0"/>
                </a:lnTo>
                <a:lnTo>
                  <a:pt x="5002182" y="0"/>
                </a:lnTo>
                <a:lnTo>
                  <a:pt x="5076411" y="5807"/>
                </a:lnTo>
                <a:lnTo>
                  <a:pt x="5146899" y="22651"/>
                </a:lnTo>
                <a:lnTo>
                  <a:pt x="5212685" y="49669"/>
                </a:lnTo>
                <a:lnTo>
                  <a:pt x="5272810" y="85994"/>
                </a:lnTo>
                <a:lnTo>
                  <a:pt x="5326317" y="130763"/>
                </a:lnTo>
                <a:lnTo>
                  <a:pt x="5372246" y="183109"/>
                </a:lnTo>
                <a:lnTo>
                  <a:pt x="5409637" y="242169"/>
                </a:lnTo>
                <a:lnTo>
                  <a:pt x="5437533" y="307077"/>
                </a:lnTo>
                <a:lnTo>
                  <a:pt x="5454973" y="376968"/>
                </a:lnTo>
                <a:lnTo>
                  <a:pt x="5461000" y="450978"/>
                </a:lnTo>
                <a:lnTo>
                  <a:pt x="5461000" y="1531362"/>
                </a:lnTo>
                <a:lnTo>
                  <a:pt x="5454973" y="1605695"/>
                </a:lnTo>
                <a:lnTo>
                  <a:pt x="5437533" y="1676465"/>
                </a:lnTo>
                <a:lnTo>
                  <a:pt x="5409637" y="1742668"/>
                </a:lnTo>
                <a:lnTo>
                  <a:pt x="5372246" y="1803299"/>
                </a:lnTo>
                <a:lnTo>
                  <a:pt x="5326317" y="1857357"/>
                </a:lnTo>
                <a:lnTo>
                  <a:pt x="5272810" y="1903836"/>
                </a:lnTo>
                <a:lnTo>
                  <a:pt x="5212685" y="1941733"/>
                </a:lnTo>
                <a:lnTo>
                  <a:pt x="5146899" y="1970045"/>
                </a:lnTo>
                <a:lnTo>
                  <a:pt x="5076411" y="1987769"/>
                </a:lnTo>
                <a:lnTo>
                  <a:pt x="5002182" y="1993899"/>
                </a:lnTo>
                <a:lnTo>
                  <a:pt x="452119" y="1993899"/>
                </a:lnTo>
                <a:lnTo>
                  <a:pt x="378078" y="1987740"/>
                </a:lnTo>
                <a:lnTo>
                  <a:pt x="308099" y="1969940"/>
                </a:lnTo>
                <a:lnTo>
                  <a:pt x="243064" y="1941515"/>
                </a:lnTo>
                <a:lnTo>
                  <a:pt x="183849" y="1903479"/>
                </a:lnTo>
                <a:lnTo>
                  <a:pt x="131333" y="1856851"/>
                </a:lnTo>
                <a:lnTo>
                  <a:pt x="86396" y="1802644"/>
                </a:lnTo>
                <a:lnTo>
                  <a:pt x="49915" y="1741874"/>
                </a:lnTo>
                <a:lnTo>
                  <a:pt x="22770" y="1675558"/>
                </a:lnTo>
                <a:lnTo>
                  <a:pt x="5839" y="1604711"/>
                </a:lnTo>
                <a:lnTo>
                  <a:pt x="0" y="1530349"/>
                </a:lnTo>
                <a:close/>
              </a:path>
            </a:pathLst>
          </a:custGeom>
          <a:noFill/>
          <a:ln w="12699">
            <a:solidFill>
              <a:srgbClr val="0095D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object 6"/>
          <p:cNvSpPr txBox="1"/>
          <p:nvPr/>
        </p:nvSpPr>
        <p:spPr>
          <a:xfrm>
            <a:off x="3549650" y="3724275"/>
            <a:ext cx="5289550" cy="588963"/>
          </a:xfrm>
          <a:prstGeom prst="rect">
            <a:avLst/>
          </a:prstGeom>
        </p:spPr>
        <p:txBody>
          <a:bodyPr lIns="0" tIns="0" rIns="0" bIns="0"/>
          <a:lstStyle>
            <a:lvl1pPr marL="258763" indent="-246063" eaLnBrk="0" hangingPunct="0"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7EB33F"/>
              </a:buClr>
              <a:buFont typeface="Arial" charset="0"/>
              <a:buChar char="•"/>
            </a:pPr>
            <a:r>
              <a:rPr lang="ru-RU" altLang="en-US">
                <a:solidFill>
                  <a:srgbClr val="7EB33F"/>
                </a:solidFill>
              </a:rPr>
              <a:t>Руководство по созданию процессов</a:t>
            </a:r>
            <a:endParaRPr lang="en-US" altLang="en-US"/>
          </a:p>
          <a:p>
            <a:pPr eaLnBrk="1" hangingPunct="1">
              <a:lnSpc>
                <a:spcPts val="550"/>
              </a:lnSpc>
              <a:spcBef>
                <a:spcPts val="38"/>
              </a:spcBef>
              <a:buClr>
                <a:srgbClr val="7EB33F"/>
              </a:buClr>
              <a:buFont typeface="Arial" charset="0"/>
              <a:buChar char="•"/>
            </a:pPr>
            <a:endParaRPr lang="en-US" altLang="en-US">
              <a:latin typeface="Calibri" charset="0"/>
            </a:endParaRPr>
          </a:p>
          <a:p>
            <a:pPr eaLnBrk="1" hangingPunct="1">
              <a:buClr>
                <a:srgbClr val="7EB33F"/>
              </a:buClr>
              <a:buFont typeface="Arial" charset="0"/>
              <a:buChar char="•"/>
            </a:pPr>
            <a:r>
              <a:rPr lang="ru-RU" altLang="en-US">
                <a:solidFill>
                  <a:srgbClr val="7EB33F"/>
                </a:solidFill>
              </a:rPr>
              <a:t>Разработан для бизнес аналитиков</a:t>
            </a:r>
            <a:endParaRPr lang="en-US" altLang="en-US"/>
          </a:p>
        </p:txBody>
      </p:sp>
      <p:sp>
        <p:nvSpPr>
          <p:cNvPr id="7" name="object 7"/>
          <p:cNvSpPr txBox="1"/>
          <p:nvPr/>
        </p:nvSpPr>
        <p:spPr>
          <a:xfrm>
            <a:off x="3549650" y="4362450"/>
            <a:ext cx="5441950" cy="269875"/>
          </a:xfrm>
          <a:prstGeom prst="rect">
            <a:avLst/>
          </a:prstGeom>
        </p:spPr>
        <p:txBody>
          <a:bodyPr lIns="0" tIns="0" rIns="0" bIns="0"/>
          <a:lstStyle>
            <a:lvl1pPr marL="12700" eaLnBrk="0" hangingPunct="0"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400" baseline="1000">
                <a:solidFill>
                  <a:srgbClr val="7EB33F"/>
                </a:solidFill>
              </a:rPr>
              <a:t>•</a:t>
            </a:r>
            <a:r>
              <a:rPr lang="en-US" altLang="en-US" baseline="1000">
                <a:solidFill>
                  <a:srgbClr val="7EB33F"/>
                </a:solidFill>
              </a:rPr>
              <a:t>	</a:t>
            </a:r>
            <a:r>
              <a:rPr lang="ru-RU" altLang="en-US">
                <a:solidFill>
                  <a:srgbClr val="7EB33F"/>
                </a:solidFill>
              </a:rPr>
              <a:t>Создает модели соответствующие </a:t>
            </a:r>
            <a:r>
              <a:rPr lang="en-US" altLang="en-US">
                <a:solidFill>
                  <a:srgbClr val="7EB33F"/>
                </a:solidFill>
              </a:rPr>
              <a:t>BPMN 2.0</a:t>
            </a:r>
            <a:endParaRPr lang="en-US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bject 2"/>
          <p:cNvSpPr>
            <a:spLocks noChangeArrowheads="1"/>
          </p:cNvSpPr>
          <p:nvPr/>
        </p:nvSpPr>
        <p:spPr bwMode="auto">
          <a:xfrm>
            <a:off x="990600" y="1095375"/>
            <a:ext cx="5957100" cy="3590925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7200" y="209550"/>
            <a:ext cx="8305800" cy="550863"/>
          </a:xfrm>
          <a:prstGeom prst="rect">
            <a:avLst/>
          </a:prstGeom>
        </p:spPr>
        <p:txBody>
          <a:bodyPr lIns="0" tIns="0" rIns="0" bIns="0"/>
          <a:lstStyle>
            <a:lvl1pPr marL="12700" eaLnBrk="0" hangingPunct="0">
              <a:tabLst>
                <a:tab pos="2032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tabLst>
                <a:tab pos="2032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tabLst>
                <a:tab pos="2032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tabLst>
                <a:tab pos="2032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tabLst>
                <a:tab pos="2032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032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032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032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032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en-US" sz="4800" b="1">
                <a:solidFill>
                  <a:srgbClr val="E1E989"/>
                </a:solidFill>
              </a:rPr>
              <a:t>Редактор форм</a:t>
            </a:r>
            <a:endParaRPr lang="en-US" altLang="en-US" sz="4800"/>
          </a:p>
        </p:txBody>
      </p:sp>
      <p:sp>
        <p:nvSpPr>
          <p:cNvPr id="21508" name="object 4"/>
          <p:cNvSpPr>
            <a:spLocks/>
          </p:cNvSpPr>
          <p:nvPr/>
        </p:nvSpPr>
        <p:spPr bwMode="auto">
          <a:xfrm>
            <a:off x="3333750" y="3443288"/>
            <a:ext cx="5461000" cy="1495425"/>
          </a:xfrm>
          <a:custGeom>
            <a:avLst/>
            <a:gdLst>
              <a:gd name="T0" fmla="*/ 5002183 w 5461000"/>
              <a:gd name="T1" fmla="*/ 0 h 1993900"/>
              <a:gd name="T2" fmla="*/ 452120 w 5461000"/>
              <a:gd name="T3" fmla="*/ 0 h 1993900"/>
              <a:gd name="T4" fmla="*/ 414645 w 5461000"/>
              <a:gd name="T5" fmla="*/ 1469 h 1993900"/>
              <a:gd name="T6" fmla="*/ 342526 w 5461000"/>
              <a:gd name="T7" fmla="*/ 12903 h 1993900"/>
              <a:gd name="T8" fmla="*/ 274909 w 5461000"/>
              <a:gd name="T9" fmla="*/ 34943 h 1993900"/>
              <a:gd name="T10" fmla="*/ 212674 w 5461000"/>
              <a:gd name="T11" fmla="*/ 66722 h 1993900"/>
              <a:gd name="T12" fmla="*/ 156699 w 5461000"/>
              <a:gd name="T13" fmla="*/ 107377 h 1993900"/>
              <a:gd name="T14" fmla="*/ 107863 w 5461000"/>
              <a:gd name="T15" fmla="*/ 156043 h 1993900"/>
              <a:gd name="T16" fmla="*/ 67044 w 5461000"/>
              <a:gd name="T17" fmla="*/ 211854 h 1993900"/>
              <a:gd name="T18" fmla="*/ 35121 w 5461000"/>
              <a:gd name="T19" fmla="*/ 273946 h 1993900"/>
              <a:gd name="T20" fmla="*/ 12973 w 5461000"/>
              <a:gd name="T21" fmla="*/ 341454 h 1993900"/>
              <a:gd name="T22" fmla="*/ 1478 w 5461000"/>
              <a:gd name="T23" fmla="*/ 413513 h 1993900"/>
              <a:gd name="T24" fmla="*/ 0 w 5461000"/>
              <a:gd name="T25" fmla="*/ 450979 h 1993900"/>
              <a:gd name="T26" fmla="*/ 39 w 5461000"/>
              <a:gd name="T27" fmla="*/ 1531362 h 1993900"/>
              <a:gd name="T28" fmla="*/ 5839 w 5461000"/>
              <a:gd name="T29" fmla="*/ 1604711 h 1993900"/>
              <a:gd name="T30" fmla="*/ 22770 w 5461000"/>
              <a:gd name="T31" fmla="*/ 1675558 h 1993900"/>
              <a:gd name="T32" fmla="*/ 49915 w 5461000"/>
              <a:gd name="T33" fmla="*/ 1741874 h 1993900"/>
              <a:gd name="T34" fmla="*/ 86396 w 5461000"/>
              <a:gd name="T35" fmla="*/ 1802644 h 1993900"/>
              <a:gd name="T36" fmla="*/ 131333 w 5461000"/>
              <a:gd name="T37" fmla="*/ 1856851 h 1993900"/>
              <a:gd name="T38" fmla="*/ 183849 w 5461000"/>
              <a:gd name="T39" fmla="*/ 1903480 h 1993900"/>
              <a:gd name="T40" fmla="*/ 243064 w 5461000"/>
              <a:gd name="T41" fmla="*/ 1941515 h 1993900"/>
              <a:gd name="T42" fmla="*/ 308099 w 5461000"/>
              <a:gd name="T43" fmla="*/ 1969940 h 1993900"/>
              <a:gd name="T44" fmla="*/ 378078 w 5461000"/>
              <a:gd name="T45" fmla="*/ 1987740 h 1993900"/>
              <a:gd name="T46" fmla="*/ 452120 w 5461000"/>
              <a:gd name="T47" fmla="*/ 1993900 h 1993900"/>
              <a:gd name="T48" fmla="*/ 5002183 w 5461000"/>
              <a:gd name="T49" fmla="*/ 1993900 h 1993900"/>
              <a:gd name="T50" fmla="*/ 5076412 w 5461000"/>
              <a:gd name="T51" fmla="*/ 1987769 h 1993900"/>
              <a:gd name="T52" fmla="*/ 5146899 w 5461000"/>
              <a:gd name="T53" fmla="*/ 1970045 h 1993900"/>
              <a:gd name="T54" fmla="*/ 5212685 w 5461000"/>
              <a:gd name="T55" fmla="*/ 1941733 h 1993900"/>
              <a:gd name="T56" fmla="*/ 5272811 w 5461000"/>
              <a:gd name="T57" fmla="*/ 1903836 h 1993900"/>
              <a:gd name="T58" fmla="*/ 5326317 w 5461000"/>
              <a:gd name="T59" fmla="*/ 1857357 h 1993900"/>
              <a:gd name="T60" fmla="*/ 5372246 w 5461000"/>
              <a:gd name="T61" fmla="*/ 1803300 h 1993900"/>
              <a:gd name="T62" fmla="*/ 5409637 w 5461000"/>
              <a:gd name="T63" fmla="*/ 1742668 h 1993900"/>
              <a:gd name="T64" fmla="*/ 5437532 w 5461000"/>
              <a:gd name="T65" fmla="*/ 1676465 h 1993900"/>
              <a:gd name="T66" fmla="*/ 5454973 w 5461000"/>
              <a:gd name="T67" fmla="*/ 1605695 h 1993900"/>
              <a:gd name="T68" fmla="*/ 5461000 w 5461000"/>
              <a:gd name="T69" fmla="*/ 1531362 h 1993900"/>
              <a:gd name="T70" fmla="*/ 5461000 w 5461000"/>
              <a:gd name="T71" fmla="*/ 450979 h 1993900"/>
              <a:gd name="T72" fmla="*/ 5454973 w 5461000"/>
              <a:gd name="T73" fmla="*/ 376969 h 1993900"/>
              <a:gd name="T74" fmla="*/ 5437532 w 5461000"/>
              <a:gd name="T75" fmla="*/ 307077 h 1993900"/>
              <a:gd name="T76" fmla="*/ 5409637 w 5461000"/>
              <a:gd name="T77" fmla="*/ 242169 h 1993900"/>
              <a:gd name="T78" fmla="*/ 5372246 w 5461000"/>
              <a:gd name="T79" fmla="*/ 183109 h 1993900"/>
              <a:gd name="T80" fmla="*/ 5326317 w 5461000"/>
              <a:gd name="T81" fmla="*/ 130763 h 1993900"/>
              <a:gd name="T82" fmla="*/ 5272811 w 5461000"/>
              <a:gd name="T83" fmla="*/ 85994 h 1993900"/>
              <a:gd name="T84" fmla="*/ 5212685 w 5461000"/>
              <a:gd name="T85" fmla="*/ 49669 h 1993900"/>
              <a:gd name="T86" fmla="*/ 5146899 w 5461000"/>
              <a:gd name="T87" fmla="*/ 22651 h 1993900"/>
              <a:gd name="T88" fmla="*/ 5076412 w 5461000"/>
              <a:gd name="T89" fmla="*/ 5807 h 1993900"/>
              <a:gd name="T90" fmla="*/ 5002183 w 5461000"/>
              <a:gd name="T91" fmla="*/ 0 h 199390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5461000"/>
              <a:gd name="T139" fmla="*/ 0 h 1993900"/>
              <a:gd name="T140" fmla="*/ 5461000 w 5461000"/>
              <a:gd name="T141" fmla="*/ 1993900 h 1993900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5461000" h="1993900">
                <a:moveTo>
                  <a:pt x="5002183" y="0"/>
                </a:moveTo>
                <a:lnTo>
                  <a:pt x="452120" y="0"/>
                </a:lnTo>
                <a:lnTo>
                  <a:pt x="414645" y="1469"/>
                </a:lnTo>
                <a:lnTo>
                  <a:pt x="342526" y="12903"/>
                </a:lnTo>
                <a:lnTo>
                  <a:pt x="274909" y="34943"/>
                </a:lnTo>
                <a:lnTo>
                  <a:pt x="212674" y="66722"/>
                </a:lnTo>
                <a:lnTo>
                  <a:pt x="156699" y="107377"/>
                </a:lnTo>
                <a:lnTo>
                  <a:pt x="107863" y="156043"/>
                </a:lnTo>
                <a:lnTo>
                  <a:pt x="67044" y="211854"/>
                </a:lnTo>
                <a:lnTo>
                  <a:pt x="35121" y="273946"/>
                </a:lnTo>
                <a:lnTo>
                  <a:pt x="12973" y="341454"/>
                </a:lnTo>
                <a:lnTo>
                  <a:pt x="1478" y="413513"/>
                </a:lnTo>
                <a:lnTo>
                  <a:pt x="0" y="450979"/>
                </a:lnTo>
                <a:lnTo>
                  <a:pt x="39" y="1531362"/>
                </a:lnTo>
                <a:lnTo>
                  <a:pt x="5839" y="1604711"/>
                </a:lnTo>
                <a:lnTo>
                  <a:pt x="22770" y="1675558"/>
                </a:lnTo>
                <a:lnTo>
                  <a:pt x="49915" y="1741874"/>
                </a:lnTo>
                <a:lnTo>
                  <a:pt x="86396" y="1802644"/>
                </a:lnTo>
                <a:lnTo>
                  <a:pt x="131333" y="1856851"/>
                </a:lnTo>
                <a:lnTo>
                  <a:pt x="183849" y="1903480"/>
                </a:lnTo>
                <a:lnTo>
                  <a:pt x="243064" y="1941515"/>
                </a:lnTo>
                <a:lnTo>
                  <a:pt x="308099" y="1969940"/>
                </a:lnTo>
                <a:lnTo>
                  <a:pt x="378078" y="1987740"/>
                </a:lnTo>
                <a:lnTo>
                  <a:pt x="452120" y="1993900"/>
                </a:lnTo>
                <a:lnTo>
                  <a:pt x="5002183" y="1993900"/>
                </a:lnTo>
                <a:lnTo>
                  <a:pt x="5076412" y="1987769"/>
                </a:lnTo>
                <a:lnTo>
                  <a:pt x="5146899" y="1970045"/>
                </a:lnTo>
                <a:lnTo>
                  <a:pt x="5212685" y="1941733"/>
                </a:lnTo>
                <a:lnTo>
                  <a:pt x="5272811" y="1903836"/>
                </a:lnTo>
                <a:lnTo>
                  <a:pt x="5326317" y="1857357"/>
                </a:lnTo>
                <a:lnTo>
                  <a:pt x="5372246" y="1803300"/>
                </a:lnTo>
                <a:lnTo>
                  <a:pt x="5409637" y="1742668"/>
                </a:lnTo>
                <a:lnTo>
                  <a:pt x="5437532" y="1676465"/>
                </a:lnTo>
                <a:lnTo>
                  <a:pt x="5454973" y="1605695"/>
                </a:lnTo>
                <a:lnTo>
                  <a:pt x="5461000" y="1531362"/>
                </a:lnTo>
                <a:lnTo>
                  <a:pt x="5461000" y="450979"/>
                </a:lnTo>
                <a:lnTo>
                  <a:pt x="5454973" y="376969"/>
                </a:lnTo>
                <a:lnTo>
                  <a:pt x="5437532" y="307077"/>
                </a:lnTo>
                <a:lnTo>
                  <a:pt x="5409637" y="242169"/>
                </a:lnTo>
                <a:lnTo>
                  <a:pt x="5372246" y="183109"/>
                </a:lnTo>
                <a:lnTo>
                  <a:pt x="5326317" y="130763"/>
                </a:lnTo>
                <a:lnTo>
                  <a:pt x="5272811" y="85994"/>
                </a:lnTo>
                <a:lnTo>
                  <a:pt x="5212685" y="49669"/>
                </a:lnTo>
                <a:lnTo>
                  <a:pt x="5146899" y="22651"/>
                </a:lnTo>
                <a:lnTo>
                  <a:pt x="5076412" y="5807"/>
                </a:lnTo>
                <a:lnTo>
                  <a:pt x="500218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09" name="object 5"/>
          <p:cNvSpPr>
            <a:spLocks/>
          </p:cNvSpPr>
          <p:nvPr/>
        </p:nvSpPr>
        <p:spPr bwMode="auto">
          <a:xfrm>
            <a:off x="3333750" y="3443288"/>
            <a:ext cx="5461000" cy="1495425"/>
          </a:xfrm>
          <a:custGeom>
            <a:avLst/>
            <a:gdLst>
              <a:gd name="T0" fmla="*/ 0 w 5461000"/>
              <a:gd name="T1" fmla="*/ 1530349 h 1993899"/>
              <a:gd name="T2" fmla="*/ 0 w 5461000"/>
              <a:gd name="T3" fmla="*/ 450978 h 1993899"/>
              <a:gd name="T4" fmla="*/ 1478 w 5461000"/>
              <a:gd name="T5" fmla="*/ 413513 h 1993899"/>
              <a:gd name="T6" fmla="*/ 12973 w 5461000"/>
              <a:gd name="T7" fmla="*/ 341454 h 1993899"/>
              <a:gd name="T8" fmla="*/ 35121 w 5461000"/>
              <a:gd name="T9" fmla="*/ 273946 h 1993899"/>
              <a:gd name="T10" fmla="*/ 67044 w 5461000"/>
              <a:gd name="T11" fmla="*/ 211854 h 1993899"/>
              <a:gd name="T12" fmla="*/ 107862 w 5461000"/>
              <a:gd name="T13" fmla="*/ 156043 h 1993899"/>
              <a:gd name="T14" fmla="*/ 156699 w 5461000"/>
              <a:gd name="T15" fmla="*/ 107377 h 1993899"/>
              <a:gd name="T16" fmla="*/ 212674 w 5461000"/>
              <a:gd name="T17" fmla="*/ 66722 h 1993899"/>
              <a:gd name="T18" fmla="*/ 274909 w 5461000"/>
              <a:gd name="T19" fmla="*/ 34943 h 1993899"/>
              <a:gd name="T20" fmla="*/ 342526 w 5461000"/>
              <a:gd name="T21" fmla="*/ 12903 h 1993899"/>
              <a:gd name="T22" fmla="*/ 414645 w 5461000"/>
              <a:gd name="T23" fmla="*/ 1469 h 1993899"/>
              <a:gd name="T24" fmla="*/ 452119 w 5461000"/>
              <a:gd name="T25" fmla="*/ 0 h 1993899"/>
              <a:gd name="T26" fmla="*/ 5002182 w 5461000"/>
              <a:gd name="T27" fmla="*/ 0 h 1993899"/>
              <a:gd name="T28" fmla="*/ 5076411 w 5461000"/>
              <a:gd name="T29" fmla="*/ 5807 h 1993899"/>
              <a:gd name="T30" fmla="*/ 5146899 w 5461000"/>
              <a:gd name="T31" fmla="*/ 22651 h 1993899"/>
              <a:gd name="T32" fmla="*/ 5212685 w 5461000"/>
              <a:gd name="T33" fmla="*/ 49669 h 1993899"/>
              <a:gd name="T34" fmla="*/ 5272810 w 5461000"/>
              <a:gd name="T35" fmla="*/ 85994 h 1993899"/>
              <a:gd name="T36" fmla="*/ 5326317 w 5461000"/>
              <a:gd name="T37" fmla="*/ 130763 h 1993899"/>
              <a:gd name="T38" fmla="*/ 5372246 w 5461000"/>
              <a:gd name="T39" fmla="*/ 183109 h 1993899"/>
              <a:gd name="T40" fmla="*/ 5409637 w 5461000"/>
              <a:gd name="T41" fmla="*/ 242169 h 1993899"/>
              <a:gd name="T42" fmla="*/ 5437533 w 5461000"/>
              <a:gd name="T43" fmla="*/ 307077 h 1993899"/>
              <a:gd name="T44" fmla="*/ 5454973 w 5461000"/>
              <a:gd name="T45" fmla="*/ 376968 h 1993899"/>
              <a:gd name="T46" fmla="*/ 5461000 w 5461000"/>
              <a:gd name="T47" fmla="*/ 450978 h 1993899"/>
              <a:gd name="T48" fmla="*/ 5461000 w 5461000"/>
              <a:gd name="T49" fmla="*/ 1531362 h 1993899"/>
              <a:gd name="T50" fmla="*/ 5454973 w 5461000"/>
              <a:gd name="T51" fmla="*/ 1605695 h 1993899"/>
              <a:gd name="T52" fmla="*/ 5437533 w 5461000"/>
              <a:gd name="T53" fmla="*/ 1676465 h 1993899"/>
              <a:gd name="T54" fmla="*/ 5409637 w 5461000"/>
              <a:gd name="T55" fmla="*/ 1742668 h 1993899"/>
              <a:gd name="T56" fmla="*/ 5372246 w 5461000"/>
              <a:gd name="T57" fmla="*/ 1803299 h 1993899"/>
              <a:gd name="T58" fmla="*/ 5326317 w 5461000"/>
              <a:gd name="T59" fmla="*/ 1857357 h 1993899"/>
              <a:gd name="T60" fmla="*/ 5272810 w 5461000"/>
              <a:gd name="T61" fmla="*/ 1903836 h 1993899"/>
              <a:gd name="T62" fmla="*/ 5212685 w 5461000"/>
              <a:gd name="T63" fmla="*/ 1941733 h 1993899"/>
              <a:gd name="T64" fmla="*/ 5146899 w 5461000"/>
              <a:gd name="T65" fmla="*/ 1970045 h 1993899"/>
              <a:gd name="T66" fmla="*/ 5076411 w 5461000"/>
              <a:gd name="T67" fmla="*/ 1987769 h 1993899"/>
              <a:gd name="T68" fmla="*/ 5002182 w 5461000"/>
              <a:gd name="T69" fmla="*/ 1993899 h 1993899"/>
              <a:gd name="T70" fmla="*/ 452119 w 5461000"/>
              <a:gd name="T71" fmla="*/ 1993899 h 1993899"/>
              <a:gd name="T72" fmla="*/ 378078 w 5461000"/>
              <a:gd name="T73" fmla="*/ 1987740 h 1993899"/>
              <a:gd name="T74" fmla="*/ 308099 w 5461000"/>
              <a:gd name="T75" fmla="*/ 1969940 h 1993899"/>
              <a:gd name="T76" fmla="*/ 243064 w 5461000"/>
              <a:gd name="T77" fmla="*/ 1941515 h 1993899"/>
              <a:gd name="T78" fmla="*/ 183849 w 5461000"/>
              <a:gd name="T79" fmla="*/ 1903479 h 1993899"/>
              <a:gd name="T80" fmla="*/ 131333 w 5461000"/>
              <a:gd name="T81" fmla="*/ 1856851 h 1993899"/>
              <a:gd name="T82" fmla="*/ 86396 w 5461000"/>
              <a:gd name="T83" fmla="*/ 1802644 h 1993899"/>
              <a:gd name="T84" fmla="*/ 49915 w 5461000"/>
              <a:gd name="T85" fmla="*/ 1741874 h 1993899"/>
              <a:gd name="T86" fmla="*/ 22770 w 5461000"/>
              <a:gd name="T87" fmla="*/ 1675558 h 1993899"/>
              <a:gd name="T88" fmla="*/ 5839 w 5461000"/>
              <a:gd name="T89" fmla="*/ 1604711 h 1993899"/>
              <a:gd name="T90" fmla="*/ 0 w 5461000"/>
              <a:gd name="T91" fmla="*/ 1530349 h 1993899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5461000"/>
              <a:gd name="T139" fmla="*/ 0 h 1993899"/>
              <a:gd name="T140" fmla="*/ 5461000 w 5461000"/>
              <a:gd name="T141" fmla="*/ 1993899 h 1993899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5461000" h="1993899">
                <a:moveTo>
                  <a:pt x="0" y="1530349"/>
                </a:moveTo>
                <a:lnTo>
                  <a:pt x="0" y="450978"/>
                </a:lnTo>
                <a:lnTo>
                  <a:pt x="1478" y="413513"/>
                </a:lnTo>
                <a:lnTo>
                  <a:pt x="12973" y="341454"/>
                </a:lnTo>
                <a:lnTo>
                  <a:pt x="35121" y="273946"/>
                </a:lnTo>
                <a:lnTo>
                  <a:pt x="67044" y="211854"/>
                </a:lnTo>
                <a:lnTo>
                  <a:pt x="107862" y="156043"/>
                </a:lnTo>
                <a:lnTo>
                  <a:pt x="156699" y="107377"/>
                </a:lnTo>
                <a:lnTo>
                  <a:pt x="212674" y="66722"/>
                </a:lnTo>
                <a:lnTo>
                  <a:pt x="274909" y="34943"/>
                </a:lnTo>
                <a:lnTo>
                  <a:pt x="342526" y="12903"/>
                </a:lnTo>
                <a:lnTo>
                  <a:pt x="414645" y="1469"/>
                </a:lnTo>
                <a:lnTo>
                  <a:pt x="452119" y="0"/>
                </a:lnTo>
                <a:lnTo>
                  <a:pt x="5002182" y="0"/>
                </a:lnTo>
                <a:lnTo>
                  <a:pt x="5076411" y="5807"/>
                </a:lnTo>
                <a:lnTo>
                  <a:pt x="5146899" y="22651"/>
                </a:lnTo>
                <a:lnTo>
                  <a:pt x="5212685" y="49669"/>
                </a:lnTo>
                <a:lnTo>
                  <a:pt x="5272810" y="85994"/>
                </a:lnTo>
                <a:lnTo>
                  <a:pt x="5326317" y="130763"/>
                </a:lnTo>
                <a:lnTo>
                  <a:pt x="5372246" y="183109"/>
                </a:lnTo>
                <a:lnTo>
                  <a:pt x="5409637" y="242169"/>
                </a:lnTo>
                <a:lnTo>
                  <a:pt x="5437533" y="307077"/>
                </a:lnTo>
                <a:lnTo>
                  <a:pt x="5454973" y="376968"/>
                </a:lnTo>
                <a:lnTo>
                  <a:pt x="5461000" y="450978"/>
                </a:lnTo>
                <a:lnTo>
                  <a:pt x="5461000" y="1531362"/>
                </a:lnTo>
                <a:lnTo>
                  <a:pt x="5454973" y="1605695"/>
                </a:lnTo>
                <a:lnTo>
                  <a:pt x="5437533" y="1676465"/>
                </a:lnTo>
                <a:lnTo>
                  <a:pt x="5409637" y="1742668"/>
                </a:lnTo>
                <a:lnTo>
                  <a:pt x="5372246" y="1803299"/>
                </a:lnTo>
                <a:lnTo>
                  <a:pt x="5326317" y="1857357"/>
                </a:lnTo>
                <a:lnTo>
                  <a:pt x="5272810" y="1903836"/>
                </a:lnTo>
                <a:lnTo>
                  <a:pt x="5212685" y="1941733"/>
                </a:lnTo>
                <a:lnTo>
                  <a:pt x="5146899" y="1970045"/>
                </a:lnTo>
                <a:lnTo>
                  <a:pt x="5076411" y="1987769"/>
                </a:lnTo>
                <a:lnTo>
                  <a:pt x="5002182" y="1993899"/>
                </a:lnTo>
                <a:lnTo>
                  <a:pt x="452119" y="1993899"/>
                </a:lnTo>
                <a:lnTo>
                  <a:pt x="378078" y="1987740"/>
                </a:lnTo>
                <a:lnTo>
                  <a:pt x="308099" y="1969940"/>
                </a:lnTo>
                <a:lnTo>
                  <a:pt x="243064" y="1941515"/>
                </a:lnTo>
                <a:lnTo>
                  <a:pt x="183849" y="1903479"/>
                </a:lnTo>
                <a:lnTo>
                  <a:pt x="131333" y="1856851"/>
                </a:lnTo>
                <a:lnTo>
                  <a:pt x="86396" y="1802644"/>
                </a:lnTo>
                <a:lnTo>
                  <a:pt x="49915" y="1741874"/>
                </a:lnTo>
                <a:lnTo>
                  <a:pt x="22770" y="1675558"/>
                </a:lnTo>
                <a:lnTo>
                  <a:pt x="5839" y="1604711"/>
                </a:lnTo>
                <a:lnTo>
                  <a:pt x="0" y="1530349"/>
                </a:lnTo>
                <a:close/>
              </a:path>
            </a:pathLst>
          </a:custGeom>
          <a:noFill/>
          <a:ln w="12699">
            <a:solidFill>
              <a:srgbClr val="0095D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object 6"/>
          <p:cNvSpPr txBox="1"/>
          <p:nvPr/>
        </p:nvSpPr>
        <p:spPr>
          <a:xfrm>
            <a:off x="3549650" y="3730625"/>
            <a:ext cx="5003800" cy="822325"/>
          </a:xfrm>
          <a:prstGeom prst="rect">
            <a:avLst/>
          </a:prstGeom>
        </p:spPr>
        <p:txBody>
          <a:bodyPr lIns="0" tIns="0" rIns="0" bIns="0"/>
          <a:lstStyle>
            <a:lvl1pPr marL="252413" indent="-239713" eaLnBrk="0" hangingPunct="0">
              <a:tabLst>
                <a:tab pos="25082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tabLst>
                <a:tab pos="25082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tabLst>
                <a:tab pos="25082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tabLst>
                <a:tab pos="25082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tabLst>
                <a:tab pos="25082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082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082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082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082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7EB33F"/>
              </a:buClr>
              <a:buSzPct val="102000"/>
              <a:buFont typeface="Arial" charset="0"/>
              <a:buChar char="•"/>
            </a:pPr>
            <a:r>
              <a:rPr lang="ru-RU" altLang="en-US" sz="2000">
                <a:solidFill>
                  <a:srgbClr val="7EB33F"/>
                </a:solidFill>
              </a:rPr>
              <a:t>Создание и редактирование форм</a:t>
            </a:r>
            <a:endParaRPr lang="en-US" altLang="en-US" sz="2000"/>
          </a:p>
          <a:p>
            <a:pPr eaLnBrk="1" hangingPunct="1">
              <a:lnSpc>
                <a:spcPts val="600"/>
              </a:lnSpc>
              <a:spcBef>
                <a:spcPts val="38"/>
              </a:spcBef>
              <a:buClr>
                <a:srgbClr val="7EB33F"/>
              </a:buClr>
              <a:buFont typeface="Arial" charset="0"/>
              <a:buChar char="•"/>
            </a:pPr>
            <a:endParaRPr lang="en-US" altLang="en-US" sz="2000">
              <a:latin typeface="Calibri" charset="0"/>
            </a:endParaRPr>
          </a:p>
          <a:p>
            <a:pPr eaLnBrk="1" hangingPunct="1">
              <a:buClr>
                <a:srgbClr val="7EB33F"/>
              </a:buClr>
              <a:buSzPct val="102000"/>
              <a:buFont typeface="Arial" charset="0"/>
              <a:buChar char="•"/>
            </a:pPr>
            <a:r>
              <a:rPr lang="ru-RU" altLang="en-US" sz="2000">
                <a:solidFill>
                  <a:srgbClr val="7EB33F"/>
                </a:solidFill>
              </a:rPr>
              <a:t>Создание полей в форме</a:t>
            </a:r>
            <a:endParaRPr lang="en-US" altLang="en-US" sz="2000"/>
          </a:p>
        </p:txBody>
      </p:sp>
      <p:sp>
        <p:nvSpPr>
          <p:cNvPr id="7" name="object 7"/>
          <p:cNvSpPr txBox="1"/>
          <p:nvPr/>
        </p:nvSpPr>
        <p:spPr>
          <a:xfrm>
            <a:off x="3549650" y="4362450"/>
            <a:ext cx="123825" cy="258763"/>
          </a:xfrm>
          <a:prstGeom prst="rect">
            <a:avLst/>
          </a:prstGeom>
        </p:spPr>
        <p:txBody>
          <a:bodyPr lIns="0" tIns="0" rIns="0" bIns="0"/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200">
                <a:solidFill>
                  <a:srgbClr val="7EB33F"/>
                </a:solidFill>
              </a:rPr>
              <a:t>•</a:t>
            </a:r>
            <a:endParaRPr lang="en-US" altLang="en-US" sz="2200"/>
          </a:p>
        </p:txBody>
      </p:sp>
      <p:sp>
        <p:nvSpPr>
          <p:cNvPr id="8" name="object 8"/>
          <p:cNvSpPr txBox="1"/>
          <p:nvPr/>
        </p:nvSpPr>
        <p:spPr>
          <a:xfrm>
            <a:off x="3789363" y="4370388"/>
            <a:ext cx="5202237" cy="258762"/>
          </a:xfrm>
          <a:prstGeom prst="rect">
            <a:avLst/>
          </a:prstGeom>
        </p:spPr>
        <p:txBody>
          <a:bodyPr lIns="0" tIns="0" rIns="0" bIns="0"/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en-US" sz="2000">
                <a:solidFill>
                  <a:srgbClr val="7EB33F"/>
                </a:solidFill>
              </a:rPr>
              <a:t>Интеграция с </a:t>
            </a:r>
            <a:r>
              <a:rPr lang="en-US" altLang="en-US" sz="2000">
                <a:solidFill>
                  <a:srgbClr val="7EB33F"/>
                </a:solidFill>
              </a:rPr>
              <a:t>ECM </a:t>
            </a:r>
            <a:r>
              <a:rPr lang="ru-RU" altLang="en-US" sz="2000">
                <a:solidFill>
                  <a:srgbClr val="7EB33F"/>
                </a:solidFill>
              </a:rPr>
              <a:t>и файловой системой</a:t>
            </a:r>
          </a:p>
          <a:p>
            <a:pPr eaLnBrk="1" hangingPunct="1"/>
            <a:endParaRPr lang="en-US" altLang="en-US" sz="2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object 2"/>
          <p:cNvSpPr>
            <a:spLocks noChangeArrowheads="1"/>
          </p:cNvSpPr>
          <p:nvPr/>
        </p:nvSpPr>
        <p:spPr bwMode="auto">
          <a:xfrm>
            <a:off x="684966" y="1052506"/>
            <a:ext cx="6137209" cy="3781425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22531" name="object 3"/>
          <p:cNvSpPr txBox="1">
            <a:spLocks noChangeArrowheads="1"/>
          </p:cNvSpPr>
          <p:nvPr/>
        </p:nvSpPr>
        <p:spPr bwMode="auto">
          <a:xfrm>
            <a:off x="533400" y="209550"/>
            <a:ext cx="7467600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 eaLnBrk="0" hangingPunct="0">
              <a:tabLst>
                <a:tab pos="2540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tabLst>
                <a:tab pos="2540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tabLst>
                <a:tab pos="2540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tabLst>
                <a:tab pos="2540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tabLst>
                <a:tab pos="2540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40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40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40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40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en-US" sz="4800" b="1">
                <a:solidFill>
                  <a:srgbClr val="E1E989"/>
                </a:solidFill>
              </a:rPr>
              <a:t>Обработка заявок</a:t>
            </a:r>
            <a:endParaRPr lang="ru-RU" altLang="en-US" sz="4800"/>
          </a:p>
        </p:txBody>
      </p:sp>
      <p:sp>
        <p:nvSpPr>
          <p:cNvPr id="22532" name="object 4"/>
          <p:cNvSpPr>
            <a:spLocks/>
          </p:cNvSpPr>
          <p:nvPr/>
        </p:nvSpPr>
        <p:spPr bwMode="auto">
          <a:xfrm>
            <a:off x="3333750" y="3443288"/>
            <a:ext cx="5461000" cy="1495425"/>
          </a:xfrm>
          <a:custGeom>
            <a:avLst/>
            <a:gdLst>
              <a:gd name="T0" fmla="*/ 5002183 w 5461000"/>
              <a:gd name="T1" fmla="*/ 0 h 1993900"/>
              <a:gd name="T2" fmla="*/ 452120 w 5461000"/>
              <a:gd name="T3" fmla="*/ 0 h 1993900"/>
              <a:gd name="T4" fmla="*/ 414645 w 5461000"/>
              <a:gd name="T5" fmla="*/ 1469 h 1993900"/>
              <a:gd name="T6" fmla="*/ 342526 w 5461000"/>
              <a:gd name="T7" fmla="*/ 12903 h 1993900"/>
              <a:gd name="T8" fmla="*/ 274909 w 5461000"/>
              <a:gd name="T9" fmla="*/ 34943 h 1993900"/>
              <a:gd name="T10" fmla="*/ 212674 w 5461000"/>
              <a:gd name="T11" fmla="*/ 66722 h 1993900"/>
              <a:gd name="T12" fmla="*/ 156699 w 5461000"/>
              <a:gd name="T13" fmla="*/ 107377 h 1993900"/>
              <a:gd name="T14" fmla="*/ 107863 w 5461000"/>
              <a:gd name="T15" fmla="*/ 156043 h 1993900"/>
              <a:gd name="T16" fmla="*/ 67044 w 5461000"/>
              <a:gd name="T17" fmla="*/ 211854 h 1993900"/>
              <a:gd name="T18" fmla="*/ 35121 w 5461000"/>
              <a:gd name="T19" fmla="*/ 273946 h 1993900"/>
              <a:gd name="T20" fmla="*/ 12973 w 5461000"/>
              <a:gd name="T21" fmla="*/ 341454 h 1993900"/>
              <a:gd name="T22" fmla="*/ 1478 w 5461000"/>
              <a:gd name="T23" fmla="*/ 413513 h 1993900"/>
              <a:gd name="T24" fmla="*/ 0 w 5461000"/>
              <a:gd name="T25" fmla="*/ 450979 h 1993900"/>
              <a:gd name="T26" fmla="*/ 39 w 5461000"/>
              <a:gd name="T27" fmla="*/ 1531362 h 1993900"/>
              <a:gd name="T28" fmla="*/ 5839 w 5461000"/>
              <a:gd name="T29" fmla="*/ 1604711 h 1993900"/>
              <a:gd name="T30" fmla="*/ 22770 w 5461000"/>
              <a:gd name="T31" fmla="*/ 1675558 h 1993900"/>
              <a:gd name="T32" fmla="*/ 49915 w 5461000"/>
              <a:gd name="T33" fmla="*/ 1741874 h 1993900"/>
              <a:gd name="T34" fmla="*/ 86396 w 5461000"/>
              <a:gd name="T35" fmla="*/ 1802644 h 1993900"/>
              <a:gd name="T36" fmla="*/ 131333 w 5461000"/>
              <a:gd name="T37" fmla="*/ 1856851 h 1993900"/>
              <a:gd name="T38" fmla="*/ 183849 w 5461000"/>
              <a:gd name="T39" fmla="*/ 1903480 h 1993900"/>
              <a:gd name="T40" fmla="*/ 243064 w 5461000"/>
              <a:gd name="T41" fmla="*/ 1941515 h 1993900"/>
              <a:gd name="T42" fmla="*/ 308099 w 5461000"/>
              <a:gd name="T43" fmla="*/ 1969940 h 1993900"/>
              <a:gd name="T44" fmla="*/ 378078 w 5461000"/>
              <a:gd name="T45" fmla="*/ 1987740 h 1993900"/>
              <a:gd name="T46" fmla="*/ 452120 w 5461000"/>
              <a:gd name="T47" fmla="*/ 1993900 h 1993900"/>
              <a:gd name="T48" fmla="*/ 5002183 w 5461000"/>
              <a:gd name="T49" fmla="*/ 1993900 h 1993900"/>
              <a:gd name="T50" fmla="*/ 5076412 w 5461000"/>
              <a:gd name="T51" fmla="*/ 1987769 h 1993900"/>
              <a:gd name="T52" fmla="*/ 5146899 w 5461000"/>
              <a:gd name="T53" fmla="*/ 1970045 h 1993900"/>
              <a:gd name="T54" fmla="*/ 5212685 w 5461000"/>
              <a:gd name="T55" fmla="*/ 1941733 h 1993900"/>
              <a:gd name="T56" fmla="*/ 5272811 w 5461000"/>
              <a:gd name="T57" fmla="*/ 1903836 h 1993900"/>
              <a:gd name="T58" fmla="*/ 5326317 w 5461000"/>
              <a:gd name="T59" fmla="*/ 1857357 h 1993900"/>
              <a:gd name="T60" fmla="*/ 5372246 w 5461000"/>
              <a:gd name="T61" fmla="*/ 1803300 h 1993900"/>
              <a:gd name="T62" fmla="*/ 5409637 w 5461000"/>
              <a:gd name="T63" fmla="*/ 1742668 h 1993900"/>
              <a:gd name="T64" fmla="*/ 5437532 w 5461000"/>
              <a:gd name="T65" fmla="*/ 1676465 h 1993900"/>
              <a:gd name="T66" fmla="*/ 5454973 w 5461000"/>
              <a:gd name="T67" fmla="*/ 1605695 h 1993900"/>
              <a:gd name="T68" fmla="*/ 5461000 w 5461000"/>
              <a:gd name="T69" fmla="*/ 1531362 h 1993900"/>
              <a:gd name="T70" fmla="*/ 5461000 w 5461000"/>
              <a:gd name="T71" fmla="*/ 450979 h 1993900"/>
              <a:gd name="T72" fmla="*/ 5454973 w 5461000"/>
              <a:gd name="T73" fmla="*/ 376969 h 1993900"/>
              <a:gd name="T74" fmla="*/ 5437532 w 5461000"/>
              <a:gd name="T75" fmla="*/ 307077 h 1993900"/>
              <a:gd name="T76" fmla="*/ 5409637 w 5461000"/>
              <a:gd name="T77" fmla="*/ 242169 h 1993900"/>
              <a:gd name="T78" fmla="*/ 5372246 w 5461000"/>
              <a:gd name="T79" fmla="*/ 183109 h 1993900"/>
              <a:gd name="T80" fmla="*/ 5326317 w 5461000"/>
              <a:gd name="T81" fmla="*/ 130763 h 1993900"/>
              <a:gd name="T82" fmla="*/ 5272811 w 5461000"/>
              <a:gd name="T83" fmla="*/ 85994 h 1993900"/>
              <a:gd name="T84" fmla="*/ 5212685 w 5461000"/>
              <a:gd name="T85" fmla="*/ 49669 h 1993900"/>
              <a:gd name="T86" fmla="*/ 5146899 w 5461000"/>
              <a:gd name="T87" fmla="*/ 22651 h 1993900"/>
              <a:gd name="T88" fmla="*/ 5076412 w 5461000"/>
              <a:gd name="T89" fmla="*/ 5807 h 1993900"/>
              <a:gd name="T90" fmla="*/ 5002183 w 5461000"/>
              <a:gd name="T91" fmla="*/ 0 h 199390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5461000"/>
              <a:gd name="T139" fmla="*/ 0 h 1993900"/>
              <a:gd name="T140" fmla="*/ 5461000 w 5461000"/>
              <a:gd name="T141" fmla="*/ 1993900 h 1993900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5461000" h="1993900">
                <a:moveTo>
                  <a:pt x="5002183" y="0"/>
                </a:moveTo>
                <a:lnTo>
                  <a:pt x="452120" y="0"/>
                </a:lnTo>
                <a:lnTo>
                  <a:pt x="414645" y="1469"/>
                </a:lnTo>
                <a:lnTo>
                  <a:pt x="342526" y="12903"/>
                </a:lnTo>
                <a:lnTo>
                  <a:pt x="274909" y="34943"/>
                </a:lnTo>
                <a:lnTo>
                  <a:pt x="212674" y="66722"/>
                </a:lnTo>
                <a:lnTo>
                  <a:pt x="156699" y="107377"/>
                </a:lnTo>
                <a:lnTo>
                  <a:pt x="107863" y="156043"/>
                </a:lnTo>
                <a:lnTo>
                  <a:pt x="67044" y="211854"/>
                </a:lnTo>
                <a:lnTo>
                  <a:pt x="35121" y="273946"/>
                </a:lnTo>
                <a:lnTo>
                  <a:pt x="12973" y="341454"/>
                </a:lnTo>
                <a:lnTo>
                  <a:pt x="1478" y="413513"/>
                </a:lnTo>
                <a:lnTo>
                  <a:pt x="0" y="450979"/>
                </a:lnTo>
                <a:lnTo>
                  <a:pt x="39" y="1531362"/>
                </a:lnTo>
                <a:lnTo>
                  <a:pt x="5839" y="1604711"/>
                </a:lnTo>
                <a:lnTo>
                  <a:pt x="22770" y="1675558"/>
                </a:lnTo>
                <a:lnTo>
                  <a:pt x="49915" y="1741874"/>
                </a:lnTo>
                <a:lnTo>
                  <a:pt x="86396" y="1802644"/>
                </a:lnTo>
                <a:lnTo>
                  <a:pt x="131333" y="1856851"/>
                </a:lnTo>
                <a:lnTo>
                  <a:pt x="183849" y="1903480"/>
                </a:lnTo>
                <a:lnTo>
                  <a:pt x="243064" y="1941515"/>
                </a:lnTo>
                <a:lnTo>
                  <a:pt x="308099" y="1969940"/>
                </a:lnTo>
                <a:lnTo>
                  <a:pt x="378078" y="1987740"/>
                </a:lnTo>
                <a:lnTo>
                  <a:pt x="452120" y="1993900"/>
                </a:lnTo>
                <a:lnTo>
                  <a:pt x="5002183" y="1993900"/>
                </a:lnTo>
                <a:lnTo>
                  <a:pt x="5076412" y="1987769"/>
                </a:lnTo>
                <a:lnTo>
                  <a:pt x="5146899" y="1970045"/>
                </a:lnTo>
                <a:lnTo>
                  <a:pt x="5212685" y="1941733"/>
                </a:lnTo>
                <a:lnTo>
                  <a:pt x="5272811" y="1903836"/>
                </a:lnTo>
                <a:lnTo>
                  <a:pt x="5326317" y="1857357"/>
                </a:lnTo>
                <a:lnTo>
                  <a:pt x="5372246" y="1803300"/>
                </a:lnTo>
                <a:lnTo>
                  <a:pt x="5409637" y="1742668"/>
                </a:lnTo>
                <a:lnTo>
                  <a:pt x="5437532" y="1676465"/>
                </a:lnTo>
                <a:lnTo>
                  <a:pt x="5454973" y="1605695"/>
                </a:lnTo>
                <a:lnTo>
                  <a:pt x="5461000" y="1531362"/>
                </a:lnTo>
                <a:lnTo>
                  <a:pt x="5461000" y="450979"/>
                </a:lnTo>
                <a:lnTo>
                  <a:pt x="5454973" y="376969"/>
                </a:lnTo>
                <a:lnTo>
                  <a:pt x="5437532" y="307077"/>
                </a:lnTo>
                <a:lnTo>
                  <a:pt x="5409637" y="242169"/>
                </a:lnTo>
                <a:lnTo>
                  <a:pt x="5372246" y="183109"/>
                </a:lnTo>
                <a:lnTo>
                  <a:pt x="5326317" y="130763"/>
                </a:lnTo>
                <a:lnTo>
                  <a:pt x="5272811" y="85994"/>
                </a:lnTo>
                <a:lnTo>
                  <a:pt x="5212685" y="49669"/>
                </a:lnTo>
                <a:lnTo>
                  <a:pt x="5146899" y="22651"/>
                </a:lnTo>
                <a:lnTo>
                  <a:pt x="5076412" y="5807"/>
                </a:lnTo>
                <a:lnTo>
                  <a:pt x="500218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3" name="object 5"/>
          <p:cNvSpPr>
            <a:spLocks/>
          </p:cNvSpPr>
          <p:nvPr/>
        </p:nvSpPr>
        <p:spPr bwMode="auto">
          <a:xfrm>
            <a:off x="3333750" y="3443288"/>
            <a:ext cx="5461000" cy="1495425"/>
          </a:xfrm>
          <a:custGeom>
            <a:avLst/>
            <a:gdLst>
              <a:gd name="T0" fmla="*/ 0 w 5461000"/>
              <a:gd name="T1" fmla="*/ 1530349 h 1993899"/>
              <a:gd name="T2" fmla="*/ 0 w 5461000"/>
              <a:gd name="T3" fmla="*/ 450978 h 1993899"/>
              <a:gd name="T4" fmla="*/ 1478 w 5461000"/>
              <a:gd name="T5" fmla="*/ 413513 h 1993899"/>
              <a:gd name="T6" fmla="*/ 12973 w 5461000"/>
              <a:gd name="T7" fmla="*/ 341454 h 1993899"/>
              <a:gd name="T8" fmla="*/ 35121 w 5461000"/>
              <a:gd name="T9" fmla="*/ 273946 h 1993899"/>
              <a:gd name="T10" fmla="*/ 67044 w 5461000"/>
              <a:gd name="T11" fmla="*/ 211854 h 1993899"/>
              <a:gd name="T12" fmla="*/ 107862 w 5461000"/>
              <a:gd name="T13" fmla="*/ 156043 h 1993899"/>
              <a:gd name="T14" fmla="*/ 156699 w 5461000"/>
              <a:gd name="T15" fmla="*/ 107377 h 1993899"/>
              <a:gd name="T16" fmla="*/ 212674 w 5461000"/>
              <a:gd name="T17" fmla="*/ 66722 h 1993899"/>
              <a:gd name="T18" fmla="*/ 274909 w 5461000"/>
              <a:gd name="T19" fmla="*/ 34943 h 1993899"/>
              <a:gd name="T20" fmla="*/ 342526 w 5461000"/>
              <a:gd name="T21" fmla="*/ 12903 h 1993899"/>
              <a:gd name="T22" fmla="*/ 414645 w 5461000"/>
              <a:gd name="T23" fmla="*/ 1469 h 1993899"/>
              <a:gd name="T24" fmla="*/ 452119 w 5461000"/>
              <a:gd name="T25" fmla="*/ 0 h 1993899"/>
              <a:gd name="T26" fmla="*/ 5002182 w 5461000"/>
              <a:gd name="T27" fmla="*/ 0 h 1993899"/>
              <a:gd name="T28" fmla="*/ 5076411 w 5461000"/>
              <a:gd name="T29" fmla="*/ 5807 h 1993899"/>
              <a:gd name="T30" fmla="*/ 5146899 w 5461000"/>
              <a:gd name="T31" fmla="*/ 22651 h 1993899"/>
              <a:gd name="T32" fmla="*/ 5212685 w 5461000"/>
              <a:gd name="T33" fmla="*/ 49669 h 1993899"/>
              <a:gd name="T34" fmla="*/ 5272810 w 5461000"/>
              <a:gd name="T35" fmla="*/ 85994 h 1993899"/>
              <a:gd name="T36" fmla="*/ 5326317 w 5461000"/>
              <a:gd name="T37" fmla="*/ 130763 h 1993899"/>
              <a:gd name="T38" fmla="*/ 5372246 w 5461000"/>
              <a:gd name="T39" fmla="*/ 183109 h 1993899"/>
              <a:gd name="T40" fmla="*/ 5409637 w 5461000"/>
              <a:gd name="T41" fmla="*/ 242169 h 1993899"/>
              <a:gd name="T42" fmla="*/ 5437533 w 5461000"/>
              <a:gd name="T43" fmla="*/ 307077 h 1993899"/>
              <a:gd name="T44" fmla="*/ 5454973 w 5461000"/>
              <a:gd name="T45" fmla="*/ 376968 h 1993899"/>
              <a:gd name="T46" fmla="*/ 5461000 w 5461000"/>
              <a:gd name="T47" fmla="*/ 450978 h 1993899"/>
              <a:gd name="T48" fmla="*/ 5461000 w 5461000"/>
              <a:gd name="T49" fmla="*/ 1531362 h 1993899"/>
              <a:gd name="T50" fmla="*/ 5454973 w 5461000"/>
              <a:gd name="T51" fmla="*/ 1605695 h 1993899"/>
              <a:gd name="T52" fmla="*/ 5437533 w 5461000"/>
              <a:gd name="T53" fmla="*/ 1676465 h 1993899"/>
              <a:gd name="T54" fmla="*/ 5409637 w 5461000"/>
              <a:gd name="T55" fmla="*/ 1742668 h 1993899"/>
              <a:gd name="T56" fmla="*/ 5372246 w 5461000"/>
              <a:gd name="T57" fmla="*/ 1803299 h 1993899"/>
              <a:gd name="T58" fmla="*/ 5326317 w 5461000"/>
              <a:gd name="T59" fmla="*/ 1857357 h 1993899"/>
              <a:gd name="T60" fmla="*/ 5272810 w 5461000"/>
              <a:gd name="T61" fmla="*/ 1903836 h 1993899"/>
              <a:gd name="T62" fmla="*/ 5212685 w 5461000"/>
              <a:gd name="T63" fmla="*/ 1941733 h 1993899"/>
              <a:gd name="T64" fmla="*/ 5146899 w 5461000"/>
              <a:gd name="T65" fmla="*/ 1970045 h 1993899"/>
              <a:gd name="T66" fmla="*/ 5076411 w 5461000"/>
              <a:gd name="T67" fmla="*/ 1987769 h 1993899"/>
              <a:gd name="T68" fmla="*/ 5002182 w 5461000"/>
              <a:gd name="T69" fmla="*/ 1993899 h 1993899"/>
              <a:gd name="T70" fmla="*/ 452119 w 5461000"/>
              <a:gd name="T71" fmla="*/ 1993899 h 1993899"/>
              <a:gd name="T72" fmla="*/ 378078 w 5461000"/>
              <a:gd name="T73" fmla="*/ 1987740 h 1993899"/>
              <a:gd name="T74" fmla="*/ 308099 w 5461000"/>
              <a:gd name="T75" fmla="*/ 1969940 h 1993899"/>
              <a:gd name="T76" fmla="*/ 243064 w 5461000"/>
              <a:gd name="T77" fmla="*/ 1941515 h 1993899"/>
              <a:gd name="T78" fmla="*/ 183849 w 5461000"/>
              <a:gd name="T79" fmla="*/ 1903479 h 1993899"/>
              <a:gd name="T80" fmla="*/ 131333 w 5461000"/>
              <a:gd name="T81" fmla="*/ 1856851 h 1993899"/>
              <a:gd name="T82" fmla="*/ 86396 w 5461000"/>
              <a:gd name="T83" fmla="*/ 1802644 h 1993899"/>
              <a:gd name="T84" fmla="*/ 49915 w 5461000"/>
              <a:gd name="T85" fmla="*/ 1741874 h 1993899"/>
              <a:gd name="T86" fmla="*/ 22770 w 5461000"/>
              <a:gd name="T87" fmla="*/ 1675558 h 1993899"/>
              <a:gd name="T88" fmla="*/ 5839 w 5461000"/>
              <a:gd name="T89" fmla="*/ 1604711 h 1993899"/>
              <a:gd name="T90" fmla="*/ 0 w 5461000"/>
              <a:gd name="T91" fmla="*/ 1530349 h 1993899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5461000"/>
              <a:gd name="T139" fmla="*/ 0 h 1993899"/>
              <a:gd name="T140" fmla="*/ 5461000 w 5461000"/>
              <a:gd name="T141" fmla="*/ 1993899 h 1993899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5461000" h="1993899">
                <a:moveTo>
                  <a:pt x="0" y="1530349"/>
                </a:moveTo>
                <a:lnTo>
                  <a:pt x="0" y="450978"/>
                </a:lnTo>
                <a:lnTo>
                  <a:pt x="1478" y="413513"/>
                </a:lnTo>
                <a:lnTo>
                  <a:pt x="12973" y="341454"/>
                </a:lnTo>
                <a:lnTo>
                  <a:pt x="35121" y="273946"/>
                </a:lnTo>
                <a:lnTo>
                  <a:pt x="67044" y="211854"/>
                </a:lnTo>
                <a:lnTo>
                  <a:pt x="107862" y="156043"/>
                </a:lnTo>
                <a:lnTo>
                  <a:pt x="156699" y="107377"/>
                </a:lnTo>
                <a:lnTo>
                  <a:pt x="212674" y="66722"/>
                </a:lnTo>
                <a:lnTo>
                  <a:pt x="274909" y="34943"/>
                </a:lnTo>
                <a:lnTo>
                  <a:pt x="342526" y="12903"/>
                </a:lnTo>
                <a:lnTo>
                  <a:pt x="414645" y="1469"/>
                </a:lnTo>
                <a:lnTo>
                  <a:pt x="452119" y="0"/>
                </a:lnTo>
                <a:lnTo>
                  <a:pt x="5002182" y="0"/>
                </a:lnTo>
                <a:lnTo>
                  <a:pt x="5076411" y="5807"/>
                </a:lnTo>
                <a:lnTo>
                  <a:pt x="5146899" y="22651"/>
                </a:lnTo>
                <a:lnTo>
                  <a:pt x="5212685" y="49669"/>
                </a:lnTo>
                <a:lnTo>
                  <a:pt x="5272810" y="85994"/>
                </a:lnTo>
                <a:lnTo>
                  <a:pt x="5326317" y="130763"/>
                </a:lnTo>
                <a:lnTo>
                  <a:pt x="5372246" y="183109"/>
                </a:lnTo>
                <a:lnTo>
                  <a:pt x="5409637" y="242169"/>
                </a:lnTo>
                <a:lnTo>
                  <a:pt x="5437533" y="307077"/>
                </a:lnTo>
                <a:lnTo>
                  <a:pt x="5454973" y="376968"/>
                </a:lnTo>
                <a:lnTo>
                  <a:pt x="5461000" y="450978"/>
                </a:lnTo>
                <a:lnTo>
                  <a:pt x="5461000" y="1531362"/>
                </a:lnTo>
                <a:lnTo>
                  <a:pt x="5454973" y="1605695"/>
                </a:lnTo>
                <a:lnTo>
                  <a:pt x="5437533" y="1676465"/>
                </a:lnTo>
                <a:lnTo>
                  <a:pt x="5409637" y="1742668"/>
                </a:lnTo>
                <a:lnTo>
                  <a:pt x="5372246" y="1803299"/>
                </a:lnTo>
                <a:lnTo>
                  <a:pt x="5326317" y="1857357"/>
                </a:lnTo>
                <a:lnTo>
                  <a:pt x="5272810" y="1903836"/>
                </a:lnTo>
                <a:lnTo>
                  <a:pt x="5212685" y="1941733"/>
                </a:lnTo>
                <a:lnTo>
                  <a:pt x="5146899" y="1970045"/>
                </a:lnTo>
                <a:lnTo>
                  <a:pt x="5076411" y="1987769"/>
                </a:lnTo>
                <a:lnTo>
                  <a:pt x="5002182" y="1993899"/>
                </a:lnTo>
                <a:lnTo>
                  <a:pt x="452119" y="1993899"/>
                </a:lnTo>
                <a:lnTo>
                  <a:pt x="378078" y="1987740"/>
                </a:lnTo>
                <a:lnTo>
                  <a:pt x="308099" y="1969940"/>
                </a:lnTo>
                <a:lnTo>
                  <a:pt x="243064" y="1941515"/>
                </a:lnTo>
                <a:lnTo>
                  <a:pt x="183849" y="1903479"/>
                </a:lnTo>
                <a:lnTo>
                  <a:pt x="131333" y="1856851"/>
                </a:lnTo>
                <a:lnTo>
                  <a:pt x="86396" y="1802644"/>
                </a:lnTo>
                <a:lnTo>
                  <a:pt x="49915" y="1741874"/>
                </a:lnTo>
                <a:lnTo>
                  <a:pt x="22770" y="1675558"/>
                </a:lnTo>
                <a:lnTo>
                  <a:pt x="5839" y="1604711"/>
                </a:lnTo>
                <a:lnTo>
                  <a:pt x="0" y="1530349"/>
                </a:lnTo>
                <a:close/>
              </a:path>
            </a:pathLst>
          </a:custGeom>
          <a:noFill/>
          <a:ln w="12699">
            <a:solidFill>
              <a:srgbClr val="0095D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object 6"/>
          <p:cNvSpPr txBox="1"/>
          <p:nvPr/>
        </p:nvSpPr>
        <p:spPr>
          <a:xfrm>
            <a:off x="3457575" y="3735381"/>
            <a:ext cx="5213350" cy="1285875"/>
          </a:xfrm>
          <a:prstGeom prst="rect">
            <a:avLst/>
          </a:prstGeom>
        </p:spPr>
        <p:txBody>
          <a:bodyPr lIns="0" tIns="0" rIns="0" bIns="0"/>
          <a:lstStyle>
            <a:lvl1pPr marL="258763" indent="-246063" eaLnBrk="0" hangingPunct="0"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87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7EB33F"/>
              </a:buClr>
              <a:buFont typeface="Arial" charset="0"/>
              <a:buChar char="•"/>
            </a:pPr>
            <a:r>
              <a:rPr lang="ru-RU" altLang="en-US">
                <a:solidFill>
                  <a:srgbClr val="7EB33F"/>
                </a:solidFill>
              </a:rPr>
              <a:t>Публикация описаний приложений</a:t>
            </a:r>
            <a:r>
              <a:rPr lang="en-US" altLang="en-US">
                <a:solidFill>
                  <a:srgbClr val="7EB33F"/>
                </a:solidFill>
              </a:rPr>
              <a:t> </a:t>
            </a:r>
            <a:endParaRPr lang="en-US" altLang="en-US">
              <a:solidFill>
                <a:srgbClr val="FF0000"/>
              </a:solidFill>
            </a:endParaRPr>
          </a:p>
          <a:p>
            <a:pPr eaLnBrk="1" hangingPunct="1">
              <a:lnSpc>
                <a:spcPts val="550"/>
              </a:lnSpc>
              <a:spcBef>
                <a:spcPts val="38"/>
              </a:spcBef>
              <a:buClr>
                <a:srgbClr val="7EB33F"/>
              </a:buClr>
              <a:buFont typeface="Arial" charset="0"/>
              <a:buChar char="•"/>
            </a:pPr>
            <a:endParaRPr lang="en-US" altLang="en-US">
              <a:latin typeface="Calibri" charset="0"/>
            </a:endParaRPr>
          </a:p>
          <a:p>
            <a:pPr eaLnBrk="1" hangingPunct="1">
              <a:buClr>
                <a:srgbClr val="7EB33F"/>
              </a:buClr>
              <a:buFont typeface="Arial" charset="0"/>
              <a:buChar char="•"/>
            </a:pPr>
            <a:r>
              <a:rPr lang="ru-RU" altLang="en-US">
                <a:solidFill>
                  <a:srgbClr val="7EB33F"/>
                </a:solidFill>
              </a:rPr>
              <a:t>Групповые связанные процессы</a:t>
            </a:r>
          </a:p>
          <a:p>
            <a:pPr eaLnBrk="1" hangingPunct="1">
              <a:buClr>
                <a:srgbClr val="7EB33F"/>
              </a:buClr>
              <a:buFont typeface="Arial" charset="0"/>
              <a:buChar char="•"/>
            </a:pPr>
            <a:r>
              <a:rPr lang="ru-RU" altLang="en-US">
                <a:solidFill>
                  <a:srgbClr val="7EB33F"/>
                </a:solidFill>
              </a:rPr>
              <a:t>Добавление приложений на главную страницу</a:t>
            </a:r>
            <a:endParaRPr lang="en-US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object 5"/>
          <p:cNvSpPr>
            <a:spLocks noChangeArrowheads="1"/>
          </p:cNvSpPr>
          <p:nvPr/>
        </p:nvSpPr>
        <p:spPr bwMode="auto">
          <a:xfrm>
            <a:off x="457200" y="1276350"/>
            <a:ext cx="3124200" cy="19812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23555" name="object 7"/>
          <p:cNvSpPr txBox="1">
            <a:spLocks noChangeArrowheads="1"/>
          </p:cNvSpPr>
          <p:nvPr/>
        </p:nvSpPr>
        <p:spPr bwMode="auto">
          <a:xfrm>
            <a:off x="1524000" y="209550"/>
            <a:ext cx="632460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 eaLnBrk="0" hangingPunct="0">
              <a:tabLst>
                <a:tab pos="2540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tabLst>
                <a:tab pos="2540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tabLst>
                <a:tab pos="2540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tabLst>
                <a:tab pos="2540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tabLst>
                <a:tab pos="2540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40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40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40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40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en-US" sz="4800" b="1">
                <a:solidFill>
                  <a:srgbClr val="E1E989"/>
                </a:solidFill>
              </a:rPr>
              <a:t>Диспетчер задач</a:t>
            </a:r>
          </a:p>
        </p:txBody>
      </p:sp>
      <p:sp>
        <p:nvSpPr>
          <p:cNvPr id="23556" name="object 8"/>
          <p:cNvSpPr txBox="1">
            <a:spLocks noChangeArrowheads="1"/>
          </p:cNvSpPr>
          <p:nvPr/>
        </p:nvSpPr>
        <p:spPr bwMode="auto">
          <a:xfrm>
            <a:off x="4227513" y="1220788"/>
            <a:ext cx="4687887" cy="325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55600" indent="-342900" eaLnBrk="0" hangingPunct="0"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2000"/>
              </a:lnSpc>
              <a:buClr>
                <a:srgbClr val="EDFFBF"/>
              </a:buClr>
              <a:buFont typeface="Arial" charset="0"/>
              <a:buChar char="•"/>
            </a:pPr>
            <a:r>
              <a:rPr lang="ru-RU" altLang="en-US" sz="2400" dirty="0">
                <a:solidFill>
                  <a:srgbClr val="EDFFBF"/>
                </a:solidFill>
              </a:rPr>
              <a:t>Создавайте и </a:t>
            </a:r>
            <a:r>
              <a:rPr lang="ru-RU" altLang="en-US" sz="2400" dirty="0" err="1">
                <a:solidFill>
                  <a:srgbClr val="EDFFBF"/>
                </a:solidFill>
              </a:rPr>
              <a:t>отслеживайте</a:t>
            </a:r>
            <a:r>
              <a:rPr lang="ru-RU" altLang="en-US" sz="2400" dirty="0">
                <a:solidFill>
                  <a:srgbClr val="EDFFBF"/>
                </a:solidFill>
              </a:rPr>
              <a:t> новые процессы</a:t>
            </a:r>
            <a:endParaRPr lang="ru-RU" altLang="en-US" sz="2400" dirty="0"/>
          </a:p>
          <a:p>
            <a:pPr eaLnBrk="1" hangingPunct="1">
              <a:lnSpc>
                <a:spcPts val="800"/>
              </a:lnSpc>
              <a:spcBef>
                <a:spcPts val="25"/>
              </a:spcBef>
              <a:buClr>
                <a:srgbClr val="EDFFBF"/>
              </a:buClr>
              <a:buFont typeface="Arial" charset="0"/>
              <a:buChar char="•"/>
            </a:pPr>
            <a:endParaRPr lang="ru-RU" altLang="en-US" sz="2400" dirty="0">
              <a:latin typeface="Calibri" charset="0"/>
            </a:endParaRPr>
          </a:p>
          <a:p>
            <a:pPr eaLnBrk="1" hangingPunct="1">
              <a:buClr>
                <a:srgbClr val="EDFFBF"/>
              </a:buClr>
              <a:buFont typeface="Arial" charset="0"/>
              <a:buChar char="•"/>
            </a:pPr>
            <a:r>
              <a:rPr lang="ru-RU" altLang="en-US" sz="2400" dirty="0">
                <a:solidFill>
                  <a:srgbClr val="EDFFBF"/>
                </a:solidFill>
              </a:rPr>
              <a:t>Доступ к задачам</a:t>
            </a:r>
            <a:endParaRPr lang="ru-RU" altLang="en-US" sz="2400" dirty="0"/>
          </a:p>
          <a:p>
            <a:pPr eaLnBrk="1" hangingPunct="1">
              <a:lnSpc>
                <a:spcPts val="800"/>
              </a:lnSpc>
              <a:spcBef>
                <a:spcPts val="25"/>
              </a:spcBef>
              <a:buClr>
                <a:srgbClr val="EDFFBF"/>
              </a:buClr>
              <a:buFont typeface="Arial" charset="0"/>
              <a:buChar char="•"/>
            </a:pPr>
            <a:endParaRPr lang="ru-RU" altLang="en-US" sz="2400" dirty="0">
              <a:latin typeface="Calibri" charset="0"/>
            </a:endParaRPr>
          </a:p>
          <a:p>
            <a:pPr eaLnBrk="1" hangingPunct="1"/>
            <a:r>
              <a:rPr lang="ru-RU" altLang="en-US" sz="2400" baseline="2000" dirty="0" smtClean="0">
                <a:solidFill>
                  <a:srgbClr val="EDFFBF"/>
                </a:solidFill>
              </a:rPr>
              <a:t>         - </a:t>
            </a:r>
            <a:r>
              <a:rPr lang="ru-RU" altLang="en-US" sz="2400" dirty="0">
                <a:solidFill>
                  <a:srgbClr val="EDFFBF"/>
                </a:solidFill>
              </a:rPr>
              <a:t>Персональный/групповой</a:t>
            </a:r>
            <a:endParaRPr lang="ru-RU" altLang="en-US" sz="2400" dirty="0"/>
          </a:p>
          <a:p>
            <a:pPr eaLnBrk="1" hangingPunct="1">
              <a:lnSpc>
                <a:spcPts val="800"/>
              </a:lnSpc>
              <a:spcBef>
                <a:spcPts val="25"/>
              </a:spcBef>
            </a:pPr>
            <a:endParaRPr lang="ru-RU" altLang="en-US" sz="2400" dirty="0">
              <a:latin typeface="Calibri" charset="0"/>
            </a:endParaRPr>
          </a:p>
          <a:p>
            <a:pPr eaLnBrk="1" hangingPunct="1">
              <a:lnSpc>
                <a:spcPts val="3788"/>
              </a:lnSpc>
              <a:buClr>
                <a:srgbClr val="EDFFBF"/>
              </a:buClr>
              <a:buFont typeface="Arial" charset="0"/>
              <a:buChar char="•"/>
            </a:pPr>
            <a:r>
              <a:rPr lang="ru-RU" altLang="en-US" sz="2400" dirty="0">
                <a:solidFill>
                  <a:srgbClr val="EDFFBF"/>
                </a:solidFill>
              </a:rPr>
              <a:t>Создание специальных задач</a:t>
            </a:r>
          </a:p>
          <a:p>
            <a:pPr eaLnBrk="1" hangingPunct="1">
              <a:lnSpc>
                <a:spcPts val="3788"/>
              </a:lnSpc>
              <a:buClr>
                <a:srgbClr val="EDFFBF"/>
              </a:buClr>
            </a:pPr>
            <a:endParaRPr lang="ru-RU" altLang="en-US" sz="2400" dirty="0"/>
          </a:p>
        </p:txBody>
      </p:sp>
      <p:sp>
        <p:nvSpPr>
          <p:cNvPr id="23557" name="object 10"/>
          <p:cNvSpPr txBox="1">
            <a:spLocks noChangeArrowheads="1"/>
          </p:cNvSpPr>
          <p:nvPr/>
        </p:nvSpPr>
        <p:spPr bwMode="auto">
          <a:xfrm>
            <a:off x="4724400" y="3562350"/>
            <a:ext cx="4191000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2000"/>
              </a:lnSpc>
            </a:pPr>
            <a:r>
              <a:rPr lang="ru-RU" altLang="en-US" sz="2400">
                <a:solidFill>
                  <a:srgbClr val="EDFFBF"/>
                </a:solidFill>
              </a:rPr>
              <a:t>- Совместная работа в рамках процесса</a:t>
            </a:r>
          </a:p>
        </p:txBody>
      </p:sp>
      <p:sp>
        <p:nvSpPr>
          <p:cNvPr id="23558" name="TextBox 10"/>
          <p:cNvSpPr txBox="1">
            <a:spLocks noChangeArrowheads="1"/>
          </p:cNvSpPr>
          <p:nvPr/>
        </p:nvSpPr>
        <p:spPr bwMode="auto">
          <a:xfrm>
            <a:off x="381000" y="3333750"/>
            <a:ext cx="29718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en-US" sz="1600">
                <a:solidFill>
                  <a:schemeClr val="bg1"/>
                </a:solidFill>
                <a:latin typeface="Calibri" charset="0"/>
              </a:rPr>
              <a:t>Зайдите в свой список задач и приступайте к работе из любого необходимого прикладного процесса. Также создавайте новые процессы и задачи</a:t>
            </a:r>
          </a:p>
        </p:txBody>
      </p:sp>
      <p:grpSp>
        <p:nvGrpSpPr>
          <p:cNvPr id="23559" name="Группа 8"/>
          <p:cNvGrpSpPr>
            <a:grpSpLocks/>
          </p:cNvGrpSpPr>
          <p:nvPr/>
        </p:nvGrpSpPr>
        <p:grpSpPr bwMode="auto">
          <a:xfrm>
            <a:off x="5334000" y="4629150"/>
            <a:ext cx="3613150" cy="461963"/>
            <a:chOff x="5226050" y="4711700"/>
            <a:chExt cx="3721100" cy="379413"/>
          </a:xfrm>
        </p:grpSpPr>
        <p:sp>
          <p:nvSpPr>
            <p:cNvPr id="23560" name="object 2"/>
            <p:cNvSpPr>
              <a:spLocks noChangeArrowheads="1"/>
            </p:cNvSpPr>
            <p:nvPr/>
          </p:nvSpPr>
          <p:spPr bwMode="auto">
            <a:xfrm>
              <a:off x="7129463" y="4854575"/>
              <a:ext cx="1817687" cy="207963"/>
            </a:xfrm>
            <a:prstGeom prst="rect">
              <a:avLst/>
            </a:prstGeom>
            <a:blipFill dpi="0" rotWithShape="1">
              <a:blip r:embed="rId3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23561" name="object 3"/>
            <p:cNvSpPr>
              <a:spLocks noChangeArrowheads="1"/>
            </p:cNvSpPr>
            <p:nvPr/>
          </p:nvSpPr>
          <p:spPr bwMode="auto">
            <a:xfrm>
              <a:off x="5226050" y="4711700"/>
              <a:ext cx="1835150" cy="379413"/>
            </a:xfrm>
            <a:prstGeom prst="rect">
              <a:avLst/>
            </a:prstGeom>
            <a:blipFill dpi="0" rotWithShape="1">
              <a:blip r:embed="rId4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Группа 14"/>
          <p:cNvGrpSpPr>
            <a:grpSpLocks/>
          </p:cNvGrpSpPr>
          <p:nvPr/>
        </p:nvGrpSpPr>
        <p:grpSpPr bwMode="auto">
          <a:xfrm>
            <a:off x="5410200" y="4629150"/>
            <a:ext cx="3536950" cy="461963"/>
            <a:chOff x="5238750" y="4711700"/>
            <a:chExt cx="3708400" cy="379413"/>
          </a:xfrm>
        </p:grpSpPr>
        <p:sp>
          <p:nvSpPr>
            <p:cNvPr id="6157" name="object 2"/>
            <p:cNvSpPr>
              <a:spLocks noChangeArrowheads="1"/>
            </p:cNvSpPr>
            <p:nvPr/>
          </p:nvSpPr>
          <p:spPr bwMode="auto">
            <a:xfrm>
              <a:off x="7135813" y="4854575"/>
              <a:ext cx="1811337" cy="207963"/>
            </a:xfrm>
            <a:prstGeom prst="rect">
              <a:avLst/>
            </a:prstGeom>
            <a:blipFill dpi="0" rotWithShape="1">
              <a:blip r:embed="rId2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6158" name="object 3"/>
            <p:cNvSpPr>
              <a:spLocks noChangeArrowheads="1"/>
            </p:cNvSpPr>
            <p:nvPr/>
          </p:nvSpPr>
          <p:spPr bwMode="auto">
            <a:xfrm>
              <a:off x="5238750" y="4711700"/>
              <a:ext cx="1828800" cy="379413"/>
            </a:xfrm>
            <a:prstGeom prst="rect">
              <a:avLst/>
            </a:prstGeom>
            <a:blipFill dpi="0" rotWithShape="1">
              <a:blip r:embed="rId3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</p:grpSp>
      <p:sp>
        <p:nvSpPr>
          <p:cNvPr id="6147" name="object 4"/>
          <p:cNvSpPr>
            <a:spLocks noChangeArrowheads="1"/>
          </p:cNvSpPr>
          <p:nvPr/>
        </p:nvSpPr>
        <p:spPr bwMode="auto">
          <a:xfrm>
            <a:off x="0" y="0"/>
            <a:ext cx="9144000" cy="4605338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6148" name="object 6"/>
          <p:cNvSpPr>
            <a:spLocks noChangeArrowheads="1"/>
          </p:cNvSpPr>
          <p:nvPr/>
        </p:nvSpPr>
        <p:spPr bwMode="auto">
          <a:xfrm>
            <a:off x="444500" y="819150"/>
            <a:ext cx="7407275" cy="493713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6149" name="object 7"/>
          <p:cNvSpPr>
            <a:spLocks noChangeArrowheads="1"/>
          </p:cNvSpPr>
          <p:nvPr/>
        </p:nvSpPr>
        <p:spPr bwMode="auto">
          <a:xfrm>
            <a:off x="458788" y="1152525"/>
            <a:ext cx="8077200" cy="609600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6150" name="object 8"/>
          <p:cNvSpPr>
            <a:spLocks noChangeArrowheads="1"/>
          </p:cNvSpPr>
          <p:nvPr/>
        </p:nvSpPr>
        <p:spPr bwMode="auto">
          <a:xfrm>
            <a:off x="458788" y="1612900"/>
            <a:ext cx="8020050" cy="555625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6151" name="object 9"/>
          <p:cNvSpPr>
            <a:spLocks noChangeArrowheads="1"/>
          </p:cNvSpPr>
          <p:nvPr/>
        </p:nvSpPr>
        <p:spPr bwMode="auto">
          <a:xfrm>
            <a:off x="444500" y="2008188"/>
            <a:ext cx="7535863" cy="685800"/>
          </a:xfrm>
          <a:prstGeom prst="rect">
            <a:avLst/>
          </a:prstGeom>
          <a:blipFill dpi="0" rotWithShape="1">
            <a:blip r:embed="rId8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6152" name="object 10"/>
          <p:cNvSpPr>
            <a:spLocks noChangeArrowheads="1"/>
          </p:cNvSpPr>
          <p:nvPr/>
        </p:nvSpPr>
        <p:spPr bwMode="auto">
          <a:xfrm>
            <a:off x="458788" y="2532063"/>
            <a:ext cx="7321550" cy="557212"/>
          </a:xfrm>
          <a:prstGeom prst="rect">
            <a:avLst/>
          </a:prstGeom>
          <a:blipFill dpi="0" rotWithShape="1">
            <a:blip r:embed="rId9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6153" name="object 11"/>
          <p:cNvSpPr>
            <a:spLocks noChangeArrowheads="1"/>
          </p:cNvSpPr>
          <p:nvPr/>
        </p:nvSpPr>
        <p:spPr bwMode="auto">
          <a:xfrm>
            <a:off x="444500" y="2928938"/>
            <a:ext cx="7820025" cy="685800"/>
          </a:xfrm>
          <a:prstGeom prst="rect">
            <a:avLst/>
          </a:prstGeom>
          <a:blipFill dpi="0" rotWithShape="1">
            <a:blip r:embed="rId10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6154" name="object 12"/>
          <p:cNvSpPr>
            <a:spLocks noChangeArrowheads="1"/>
          </p:cNvSpPr>
          <p:nvPr/>
        </p:nvSpPr>
        <p:spPr bwMode="auto">
          <a:xfrm>
            <a:off x="458788" y="3463925"/>
            <a:ext cx="7078662" cy="546100"/>
          </a:xfrm>
          <a:prstGeom prst="rect">
            <a:avLst/>
          </a:prstGeom>
          <a:blipFill dpi="0" rotWithShape="1">
            <a:blip r:embed="rId11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5894" y="243551"/>
            <a:ext cx="8605838" cy="1129377"/>
          </a:xfrm>
          <a:prstGeom prst="rect">
            <a:avLst/>
          </a:prstGeom>
        </p:spPr>
        <p:txBody>
          <a:bodyPr lIns="0" tIns="0" rIns="0" bIns="0"/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3200" dirty="0" smtClean="0">
                <a:solidFill>
                  <a:schemeClr val="bg1"/>
                </a:solidFill>
              </a:rPr>
              <a:t>Alfresco</a:t>
            </a:r>
            <a:r>
              <a:rPr lang="ru-RU" altLang="en-US" sz="3200" dirty="0" smtClean="0">
                <a:solidFill>
                  <a:schemeClr val="bg1"/>
                </a:solidFill>
              </a:rPr>
              <a:t> </a:t>
            </a:r>
            <a:r>
              <a:rPr lang="ru-RU" altLang="en-US" sz="3200" dirty="0">
                <a:solidFill>
                  <a:schemeClr val="bg1"/>
                </a:solidFill>
              </a:rPr>
              <a:t>- </a:t>
            </a:r>
            <a:r>
              <a:rPr lang="ru-RU" altLang="en-US" sz="3200" dirty="0">
                <a:solidFill>
                  <a:srgbClr val="92D050"/>
                </a:solidFill>
              </a:rPr>
              <a:t>интеллектуальное</a:t>
            </a:r>
            <a:r>
              <a:rPr lang="ru-RU" altLang="en-US" sz="3200" dirty="0">
                <a:solidFill>
                  <a:schemeClr val="bg1"/>
                </a:solidFill>
              </a:rPr>
              <a:t> современное программное обеспечение</a:t>
            </a:r>
            <a:endParaRPr lang="en-US" altLang="en-US" sz="3200" dirty="0">
              <a:solidFill>
                <a:schemeClr val="bg1"/>
              </a:solidFill>
            </a:endParaRPr>
          </a:p>
        </p:txBody>
      </p:sp>
      <p:sp>
        <p:nvSpPr>
          <p:cNvPr id="6156" name="object 14"/>
          <p:cNvSpPr txBox="1">
            <a:spLocks noChangeArrowheads="1"/>
          </p:cNvSpPr>
          <p:nvPr/>
        </p:nvSpPr>
        <p:spPr bwMode="auto">
          <a:xfrm>
            <a:off x="371475" y="1556077"/>
            <a:ext cx="8251825" cy="2629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ru-RU" altLang="en-US" sz="2600" dirty="0">
                <a:solidFill>
                  <a:srgbClr val="92D050"/>
                </a:solidFill>
              </a:rPr>
              <a:t>Легко</a:t>
            </a:r>
            <a:r>
              <a:rPr lang="ru-RU" altLang="en-US" sz="2600" dirty="0">
                <a:solidFill>
                  <a:schemeClr val="bg1"/>
                </a:solidFill>
              </a:rPr>
              <a:t> справляется с критически важными бизнес документами, процессами и совместной работой.</a:t>
            </a:r>
            <a:r>
              <a:rPr lang="ru-RU" altLang="en-US" sz="2600" dirty="0">
                <a:solidFill>
                  <a:schemeClr val="tx2"/>
                </a:solidFill>
              </a:rPr>
              <a:t> </a:t>
            </a:r>
            <a:r>
              <a:rPr lang="ru-RU" altLang="en-US" sz="2600" dirty="0">
                <a:solidFill>
                  <a:schemeClr val="bg1"/>
                </a:solidFill>
              </a:rPr>
              <a:t>Мы</a:t>
            </a:r>
            <a:r>
              <a:rPr lang="ru-RU" altLang="en-US" sz="2600" dirty="0">
                <a:solidFill>
                  <a:schemeClr val="tx2"/>
                </a:solidFill>
              </a:rPr>
              <a:t> </a:t>
            </a:r>
            <a:r>
              <a:rPr lang="ru-RU" altLang="en-US" sz="2600" dirty="0">
                <a:solidFill>
                  <a:srgbClr val="92D050"/>
                </a:solidFill>
              </a:rPr>
              <a:t>связываем</a:t>
            </a:r>
            <a:r>
              <a:rPr lang="ru-RU" altLang="en-US" sz="2600" dirty="0">
                <a:solidFill>
                  <a:schemeClr val="bg1"/>
                </a:solidFill>
              </a:rPr>
              <a:t> людей, помогая принимать более взвешенные и оперативные решения, </a:t>
            </a:r>
            <a:r>
              <a:rPr lang="ru-RU" altLang="en-US" sz="2600" dirty="0" smtClean="0">
                <a:solidFill>
                  <a:schemeClr val="bg1"/>
                </a:solidFill>
              </a:rPr>
              <a:t>при </a:t>
            </a:r>
            <a:r>
              <a:rPr lang="ru-RU" altLang="en-US" sz="2600" dirty="0">
                <a:solidFill>
                  <a:schemeClr val="bg1"/>
                </a:solidFill>
              </a:rPr>
              <a:t>этом осуществляя необходимый </a:t>
            </a:r>
            <a:r>
              <a:rPr lang="ru-RU" altLang="en-US" sz="2600" dirty="0">
                <a:solidFill>
                  <a:srgbClr val="92D050"/>
                </a:solidFill>
              </a:rPr>
              <a:t>контроль </a:t>
            </a:r>
            <a:r>
              <a:rPr lang="ru-RU" altLang="en-US" sz="2600" dirty="0">
                <a:solidFill>
                  <a:schemeClr val="bg1"/>
                </a:solidFill>
              </a:rPr>
              <a:t>за информацией, требуемый в компаниях.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bject 5"/>
          <p:cNvSpPr>
            <a:spLocks noChangeArrowheads="1"/>
          </p:cNvSpPr>
          <p:nvPr/>
        </p:nvSpPr>
        <p:spPr bwMode="auto">
          <a:xfrm>
            <a:off x="457200" y="1276350"/>
            <a:ext cx="3403600" cy="2200275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8488" y="133350"/>
            <a:ext cx="7947025" cy="541338"/>
          </a:xfrm>
          <a:prstGeom prst="rect">
            <a:avLst/>
          </a:prstGeom>
        </p:spPr>
        <p:txBody>
          <a:bodyPr lIns="0" tIns="0" rIns="0" bIns="0"/>
          <a:lstStyle>
            <a:lvl1pPr marL="12700" eaLnBrk="0" hangingPunct="0">
              <a:tabLst>
                <a:tab pos="2584450" algn="l"/>
                <a:tab pos="4740275" algn="l"/>
                <a:tab pos="677068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tabLst>
                <a:tab pos="2584450" algn="l"/>
                <a:tab pos="4740275" algn="l"/>
                <a:tab pos="677068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tabLst>
                <a:tab pos="2584450" algn="l"/>
                <a:tab pos="4740275" algn="l"/>
                <a:tab pos="677068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tabLst>
                <a:tab pos="2584450" algn="l"/>
                <a:tab pos="4740275" algn="l"/>
                <a:tab pos="677068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tabLst>
                <a:tab pos="2584450" algn="l"/>
                <a:tab pos="4740275" algn="l"/>
                <a:tab pos="677068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84450" algn="l"/>
                <a:tab pos="4740275" algn="l"/>
                <a:tab pos="677068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84450" algn="l"/>
                <a:tab pos="4740275" algn="l"/>
                <a:tab pos="677068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84450" algn="l"/>
                <a:tab pos="4740275" algn="l"/>
                <a:tab pos="677068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84450" algn="l"/>
                <a:tab pos="4740275" algn="l"/>
                <a:tab pos="6770688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ts val="5675"/>
              </a:lnSpc>
            </a:pPr>
            <a:r>
              <a:rPr lang="ru-RU" altLang="en-US" sz="3600" b="1">
                <a:solidFill>
                  <a:srgbClr val="E1E989"/>
                </a:solidFill>
              </a:rPr>
              <a:t>Пнриложение администратора</a:t>
            </a:r>
            <a:endParaRPr lang="en-US" altLang="en-US" sz="3600"/>
          </a:p>
        </p:txBody>
      </p:sp>
      <p:sp>
        <p:nvSpPr>
          <p:cNvPr id="24580" name="object 8"/>
          <p:cNvSpPr txBox="1">
            <a:spLocks noChangeArrowheads="1"/>
          </p:cNvSpPr>
          <p:nvPr/>
        </p:nvSpPr>
        <p:spPr bwMode="auto">
          <a:xfrm>
            <a:off x="4227513" y="1220788"/>
            <a:ext cx="4535487" cy="118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55600" indent="-342900" eaLnBrk="0" hangingPunct="0"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2000"/>
              </a:lnSpc>
              <a:buClr>
                <a:srgbClr val="EDFFBF"/>
              </a:buClr>
              <a:buFont typeface="Arial" charset="0"/>
              <a:buChar char="•"/>
            </a:pPr>
            <a:r>
              <a:rPr lang="ru-RU" altLang="en-US" sz="2400">
                <a:solidFill>
                  <a:srgbClr val="EDFFBF"/>
                </a:solidFill>
              </a:rPr>
              <a:t>Обновление личной информации</a:t>
            </a:r>
            <a:endParaRPr lang="ru-RU" altLang="en-US" sz="2400"/>
          </a:p>
          <a:p>
            <a:pPr eaLnBrk="1" hangingPunct="1">
              <a:lnSpc>
                <a:spcPts val="800"/>
              </a:lnSpc>
              <a:spcBef>
                <a:spcPts val="25"/>
              </a:spcBef>
              <a:buClr>
                <a:srgbClr val="EDFFBF"/>
              </a:buClr>
              <a:buFont typeface="Arial" charset="0"/>
              <a:buChar char="•"/>
            </a:pPr>
            <a:endParaRPr lang="ru-RU" altLang="en-US" sz="2400">
              <a:latin typeface="Calibri" charset="0"/>
            </a:endParaRPr>
          </a:p>
          <a:p>
            <a:pPr eaLnBrk="1" hangingPunct="1">
              <a:lnSpc>
                <a:spcPts val="3788"/>
              </a:lnSpc>
              <a:buClr>
                <a:srgbClr val="EDFFBF"/>
              </a:buClr>
              <a:buFont typeface="Arial" charset="0"/>
              <a:buChar char="•"/>
            </a:pPr>
            <a:r>
              <a:rPr lang="ru-RU" altLang="en-US" sz="2400">
                <a:solidFill>
                  <a:srgbClr val="EDFFBF"/>
                </a:solidFill>
              </a:rPr>
              <a:t>Управление</a:t>
            </a:r>
            <a:endParaRPr lang="ru-RU" altLang="en-US" sz="2400"/>
          </a:p>
        </p:txBody>
      </p:sp>
      <p:sp>
        <p:nvSpPr>
          <p:cNvPr id="24581" name="object 10"/>
          <p:cNvSpPr txBox="1">
            <a:spLocks noChangeArrowheads="1"/>
          </p:cNvSpPr>
          <p:nvPr/>
        </p:nvSpPr>
        <p:spPr bwMode="auto">
          <a:xfrm>
            <a:off x="4648200" y="2681288"/>
            <a:ext cx="4495800" cy="149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2000"/>
              </a:lnSpc>
            </a:pPr>
            <a:r>
              <a:rPr lang="ru-RU" altLang="en-US" sz="2400">
                <a:solidFill>
                  <a:srgbClr val="EDFFBF"/>
                </a:solidFill>
              </a:rPr>
              <a:t>- Пользователями, группами, функциональными возможностями пользователей и участников</a:t>
            </a:r>
            <a:endParaRPr lang="ru-RU" altLang="en-US" sz="2400"/>
          </a:p>
        </p:txBody>
      </p:sp>
      <p:sp>
        <p:nvSpPr>
          <p:cNvPr id="24582" name="TextBox 10"/>
          <p:cNvSpPr txBox="1">
            <a:spLocks noChangeArrowheads="1"/>
          </p:cNvSpPr>
          <p:nvPr/>
        </p:nvSpPr>
        <p:spPr bwMode="auto">
          <a:xfrm>
            <a:off x="457200" y="3562350"/>
            <a:ext cx="33528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en-US" sz="1600" b="1">
                <a:solidFill>
                  <a:schemeClr val="bg1"/>
                </a:solidFill>
                <a:latin typeface="Calibri" charset="0"/>
              </a:rPr>
              <a:t>Управление идентификационной информацией</a:t>
            </a:r>
          </a:p>
          <a:p>
            <a:pPr eaLnBrk="1" hangingPunct="1"/>
            <a:r>
              <a:rPr lang="ru-RU" altLang="en-US" sz="1600">
                <a:solidFill>
                  <a:schemeClr val="bg1"/>
                </a:solidFill>
                <a:latin typeface="Calibri" charset="0"/>
              </a:rPr>
              <a:t>Управление пользователями и группами в вашей компании</a:t>
            </a:r>
          </a:p>
        </p:txBody>
      </p:sp>
      <p:grpSp>
        <p:nvGrpSpPr>
          <p:cNvPr id="24583" name="Группа 8"/>
          <p:cNvGrpSpPr>
            <a:grpSpLocks/>
          </p:cNvGrpSpPr>
          <p:nvPr/>
        </p:nvGrpSpPr>
        <p:grpSpPr bwMode="auto">
          <a:xfrm>
            <a:off x="5334000" y="4629150"/>
            <a:ext cx="3613150" cy="461963"/>
            <a:chOff x="5226050" y="4711700"/>
            <a:chExt cx="3721100" cy="379413"/>
          </a:xfrm>
        </p:grpSpPr>
        <p:sp>
          <p:nvSpPr>
            <p:cNvPr id="24584" name="object 2"/>
            <p:cNvSpPr>
              <a:spLocks noChangeArrowheads="1"/>
            </p:cNvSpPr>
            <p:nvPr/>
          </p:nvSpPr>
          <p:spPr bwMode="auto">
            <a:xfrm>
              <a:off x="7129463" y="4854575"/>
              <a:ext cx="1817687" cy="207963"/>
            </a:xfrm>
            <a:prstGeom prst="rect">
              <a:avLst/>
            </a:prstGeom>
            <a:blipFill dpi="0" rotWithShape="1">
              <a:blip r:embed="rId3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24585" name="object 3"/>
            <p:cNvSpPr>
              <a:spLocks noChangeArrowheads="1"/>
            </p:cNvSpPr>
            <p:nvPr/>
          </p:nvSpPr>
          <p:spPr bwMode="auto">
            <a:xfrm>
              <a:off x="5226050" y="4711700"/>
              <a:ext cx="1835150" cy="379413"/>
            </a:xfrm>
            <a:prstGeom prst="rect">
              <a:avLst/>
            </a:prstGeom>
            <a:blipFill dpi="0" rotWithShape="1">
              <a:blip r:embed="rId4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object 5"/>
          <p:cNvSpPr>
            <a:spLocks noChangeArrowheads="1"/>
          </p:cNvSpPr>
          <p:nvPr/>
        </p:nvSpPr>
        <p:spPr bwMode="auto">
          <a:xfrm>
            <a:off x="457200" y="1316038"/>
            <a:ext cx="3441700" cy="2189162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25603" name="object 6"/>
          <p:cNvSpPr>
            <a:spLocks noChangeArrowheads="1"/>
          </p:cNvSpPr>
          <p:nvPr/>
        </p:nvSpPr>
        <p:spPr bwMode="auto">
          <a:xfrm>
            <a:off x="419100" y="1276350"/>
            <a:ext cx="3517900" cy="2266950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25604" name="object 7"/>
          <p:cNvSpPr txBox="1">
            <a:spLocks noChangeArrowheads="1"/>
          </p:cNvSpPr>
          <p:nvPr/>
        </p:nvSpPr>
        <p:spPr bwMode="auto">
          <a:xfrm>
            <a:off x="381000" y="209550"/>
            <a:ext cx="830580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 eaLnBrk="0" hangingPunct="0">
              <a:tabLst>
                <a:tab pos="2540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tabLst>
                <a:tab pos="2540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tabLst>
                <a:tab pos="2540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tabLst>
                <a:tab pos="2540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tabLst>
                <a:tab pos="2540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40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40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40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400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ts val="5675"/>
              </a:lnSpc>
            </a:pPr>
            <a:r>
              <a:rPr lang="ru-RU" altLang="en-US" sz="3600" b="1">
                <a:solidFill>
                  <a:srgbClr val="E1E989"/>
                </a:solidFill>
              </a:rPr>
              <a:t>Процессная аналитика</a:t>
            </a:r>
            <a:endParaRPr lang="ru-RU" altLang="en-US" sz="3600"/>
          </a:p>
        </p:txBody>
      </p:sp>
      <p:sp>
        <p:nvSpPr>
          <p:cNvPr id="25605" name="object 8"/>
          <p:cNvSpPr txBox="1">
            <a:spLocks noChangeArrowheads="1"/>
          </p:cNvSpPr>
          <p:nvPr/>
        </p:nvSpPr>
        <p:spPr bwMode="auto">
          <a:xfrm>
            <a:off x="4227513" y="1220788"/>
            <a:ext cx="4238625" cy="236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55600" indent="-342900" eaLnBrk="0" hangingPunct="0"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2000"/>
              </a:lnSpc>
              <a:buClr>
                <a:srgbClr val="EDFFBF"/>
              </a:buClr>
              <a:buFont typeface="Arial" charset="0"/>
              <a:buChar char="•"/>
            </a:pPr>
            <a:r>
              <a:rPr lang="ru-RU" altLang="en-US" sz="2400">
                <a:solidFill>
                  <a:srgbClr val="EDFFBF"/>
                </a:solidFill>
              </a:rPr>
              <a:t>Понимание статистики бизнес-процессов</a:t>
            </a:r>
          </a:p>
          <a:p>
            <a:pPr eaLnBrk="1" hangingPunct="1">
              <a:lnSpc>
                <a:spcPts val="750"/>
              </a:lnSpc>
              <a:spcBef>
                <a:spcPts val="13"/>
              </a:spcBef>
              <a:buClr>
                <a:srgbClr val="EDFFBF"/>
              </a:buClr>
              <a:buFont typeface="Arial" charset="0"/>
              <a:buChar char="•"/>
            </a:pPr>
            <a:endParaRPr lang="ru-RU" altLang="en-US" sz="2400">
              <a:latin typeface="Calibri" charset="0"/>
            </a:endParaRPr>
          </a:p>
          <a:p>
            <a:pPr eaLnBrk="1" hangingPunct="1">
              <a:lnSpc>
                <a:spcPct val="102000"/>
              </a:lnSpc>
              <a:buClr>
                <a:srgbClr val="EDFFBF"/>
              </a:buClr>
              <a:buFont typeface="Arial" charset="0"/>
              <a:buChar char="•"/>
            </a:pPr>
            <a:r>
              <a:rPr lang="ru-RU" altLang="en-US" sz="2400">
                <a:solidFill>
                  <a:srgbClr val="EDFFBF"/>
                </a:solidFill>
              </a:rPr>
              <a:t>Создавайте и сохраняйте отчеты</a:t>
            </a:r>
            <a:endParaRPr lang="ru-RU" altLang="en-US" sz="2400"/>
          </a:p>
          <a:p>
            <a:pPr eaLnBrk="1" hangingPunct="1">
              <a:lnSpc>
                <a:spcPts val="750"/>
              </a:lnSpc>
              <a:spcBef>
                <a:spcPts val="13"/>
              </a:spcBef>
              <a:buClr>
                <a:srgbClr val="EDFFBF"/>
              </a:buClr>
              <a:buFont typeface="Arial" charset="0"/>
              <a:buChar char="•"/>
            </a:pPr>
            <a:endParaRPr lang="ru-RU" altLang="en-US" sz="2800">
              <a:latin typeface="Calibri" charset="0"/>
            </a:endParaRPr>
          </a:p>
          <a:p>
            <a:pPr eaLnBrk="1" hangingPunct="1">
              <a:lnSpc>
                <a:spcPct val="102000"/>
              </a:lnSpc>
              <a:buClr>
                <a:srgbClr val="EDFFBF"/>
              </a:buClr>
              <a:buFont typeface="Arial" charset="0"/>
              <a:buChar char="•"/>
            </a:pPr>
            <a:r>
              <a:rPr lang="ru-RU" altLang="en-US" sz="2400">
                <a:solidFill>
                  <a:srgbClr val="EDFFBF"/>
                </a:solidFill>
              </a:rPr>
              <a:t>Оптимизируйте ключевые бизнес-процессы</a:t>
            </a:r>
            <a:endParaRPr lang="ru-RU" altLang="en-US" sz="2400"/>
          </a:p>
        </p:txBody>
      </p:sp>
      <p:sp>
        <p:nvSpPr>
          <p:cNvPr id="25606" name="TextBox 8"/>
          <p:cNvSpPr txBox="1">
            <a:spLocks noChangeArrowheads="1"/>
          </p:cNvSpPr>
          <p:nvPr/>
        </p:nvSpPr>
        <p:spPr bwMode="auto">
          <a:xfrm>
            <a:off x="457200" y="3562350"/>
            <a:ext cx="33528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en-US" sz="1600" b="1">
                <a:solidFill>
                  <a:schemeClr val="bg1"/>
                </a:solidFill>
                <a:latin typeface="Calibri" charset="0"/>
              </a:rPr>
              <a:t>Аналитика</a:t>
            </a:r>
          </a:p>
          <a:p>
            <a:pPr eaLnBrk="1" hangingPunct="1"/>
            <a:r>
              <a:rPr lang="ru-RU" altLang="en-US" sz="1600">
                <a:solidFill>
                  <a:schemeClr val="bg1"/>
                </a:solidFill>
                <a:latin typeface="Calibri" charset="0"/>
              </a:rPr>
              <a:t>Создавайте различные отчеты и статистические сводки о производительности бизнес-процессов</a:t>
            </a:r>
            <a:endParaRPr lang="ru-RU" altLang="en-US" sz="1600">
              <a:solidFill>
                <a:srgbClr val="FF0000"/>
              </a:solidFill>
              <a:latin typeface="Calibri" charset="0"/>
            </a:endParaRPr>
          </a:p>
        </p:txBody>
      </p:sp>
      <p:grpSp>
        <p:nvGrpSpPr>
          <p:cNvPr id="25607" name="Группа 8"/>
          <p:cNvGrpSpPr>
            <a:grpSpLocks/>
          </p:cNvGrpSpPr>
          <p:nvPr/>
        </p:nvGrpSpPr>
        <p:grpSpPr bwMode="auto">
          <a:xfrm>
            <a:off x="5334000" y="4629150"/>
            <a:ext cx="3613150" cy="461963"/>
            <a:chOff x="5226050" y="4711700"/>
            <a:chExt cx="3721100" cy="379413"/>
          </a:xfrm>
        </p:grpSpPr>
        <p:sp>
          <p:nvSpPr>
            <p:cNvPr id="25608" name="object 2"/>
            <p:cNvSpPr>
              <a:spLocks noChangeArrowheads="1"/>
            </p:cNvSpPr>
            <p:nvPr/>
          </p:nvSpPr>
          <p:spPr bwMode="auto">
            <a:xfrm>
              <a:off x="7129463" y="4854575"/>
              <a:ext cx="1817687" cy="207963"/>
            </a:xfrm>
            <a:prstGeom prst="rect">
              <a:avLst/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25609" name="object 3"/>
            <p:cNvSpPr>
              <a:spLocks noChangeArrowheads="1"/>
            </p:cNvSpPr>
            <p:nvPr/>
          </p:nvSpPr>
          <p:spPr bwMode="auto">
            <a:xfrm>
              <a:off x="5226050" y="4711700"/>
              <a:ext cx="1835150" cy="379413"/>
            </a:xfrm>
            <a:prstGeom prst="rect">
              <a:avLst/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7" name="Группа 21"/>
          <p:cNvGrpSpPr>
            <a:grpSpLocks/>
          </p:cNvGrpSpPr>
          <p:nvPr/>
        </p:nvGrpSpPr>
        <p:grpSpPr bwMode="auto">
          <a:xfrm>
            <a:off x="609600" y="819150"/>
            <a:ext cx="7848600" cy="4324350"/>
            <a:chOff x="0" y="1171575"/>
            <a:chExt cx="9144000" cy="3800475"/>
          </a:xfrm>
        </p:grpSpPr>
        <p:sp>
          <p:nvSpPr>
            <p:cNvPr id="26628" name="object 3"/>
            <p:cNvSpPr>
              <a:spLocks noChangeArrowheads="1"/>
            </p:cNvSpPr>
            <p:nvPr/>
          </p:nvSpPr>
          <p:spPr bwMode="auto">
            <a:xfrm>
              <a:off x="0" y="1171575"/>
              <a:ext cx="9144000" cy="3800475"/>
            </a:xfrm>
            <a:prstGeom prst="rect">
              <a:avLst/>
            </a:prstGeom>
            <a:blipFill dpi="0" rotWithShape="1">
              <a:blip r:embed="rId2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26629" name="object 4"/>
            <p:cNvSpPr>
              <a:spLocks noChangeArrowheads="1"/>
            </p:cNvSpPr>
            <p:nvPr/>
          </p:nvSpPr>
          <p:spPr bwMode="auto">
            <a:xfrm>
              <a:off x="1054100" y="1695450"/>
              <a:ext cx="889000" cy="676275"/>
            </a:xfrm>
            <a:prstGeom prst="rect">
              <a:avLst/>
            </a:prstGeom>
            <a:blipFill dpi="0" rotWithShape="1">
              <a:blip r:embed="rId3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26630" name="object 5"/>
            <p:cNvSpPr>
              <a:spLocks/>
            </p:cNvSpPr>
            <p:nvPr/>
          </p:nvSpPr>
          <p:spPr bwMode="auto">
            <a:xfrm>
              <a:off x="1879600" y="1849438"/>
              <a:ext cx="644525" cy="368300"/>
            </a:xfrm>
            <a:custGeom>
              <a:avLst/>
              <a:gdLst>
                <a:gd name="T0" fmla="*/ 241300 w 644277"/>
                <a:gd name="T1" fmla="*/ 0 h 490388"/>
                <a:gd name="T2" fmla="*/ 241300 w 644277"/>
                <a:gd name="T3" fmla="*/ 163103 h 490388"/>
                <a:gd name="T4" fmla="*/ 0 w 644277"/>
                <a:gd name="T5" fmla="*/ 163103 h 490388"/>
                <a:gd name="T6" fmla="*/ 0 w 644277"/>
                <a:gd name="T7" fmla="*/ 328203 h 490388"/>
                <a:gd name="T8" fmla="*/ 241300 w 644277"/>
                <a:gd name="T9" fmla="*/ 328203 h 490388"/>
                <a:gd name="T10" fmla="*/ 241300 w 644277"/>
                <a:gd name="T11" fmla="*/ 490388 h 490388"/>
                <a:gd name="T12" fmla="*/ 644277 w 644277"/>
                <a:gd name="T13" fmla="*/ 245195 h 490388"/>
                <a:gd name="T14" fmla="*/ 241300 w 644277"/>
                <a:gd name="T15" fmla="*/ 0 h 4903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44277"/>
                <a:gd name="T25" fmla="*/ 0 h 490388"/>
                <a:gd name="T26" fmla="*/ 644277 w 644277"/>
                <a:gd name="T27" fmla="*/ 490388 h 49038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44277" h="490388">
                  <a:moveTo>
                    <a:pt x="241300" y="0"/>
                  </a:moveTo>
                  <a:lnTo>
                    <a:pt x="241300" y="163103"/>
                  </a:lnTo>
                  <a:lnTo>
                    <a:pt x="0" y="163103"/>
                  </a:lnTo>
                  <a:lnTo>
                    <a:pt x="0" y="328203"/>
                  </a:lnTo>
                  <a:lnTo>
                    <a:pt x="241300" y="328203"/>
                  </a:lnTo>
                  <a:lnTo>
                    <a:pt x="241300" y="490388"/>
                  </a:lnTo>
                  <a:lnTo>
                    <a:pt x="644277" y="245195"/>
                  </a:lnTo>
                  <a:lnTo>
                    <a:pt x="241300" y="0"/>
                  </a:lnTo>
                  <a:close/>
                </a:path>
              </a:pathLst>
            </a:custGeom>
            <a:solidFill>
              <a:srgbClr val="0073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31" name="object 6"/>
            <p:cNvSpPr>
              <a:spLocks/>
            </p:cNvSpPr>
            <p:nvPr/>
          </p:nvSpPr>
          <p:spPr bwMode="auto">
            <a:xfrm>
              <a:off x="7315200" y="2805113"/>
              <a:ext cx="633413" cy="368300"/>
            </a:xfrm>
            <a:custGeom>
              <a:avLst/>
              <a:gdLst>
                <a:gd name="T0" fmla="*/ 228600 w 632717"/>
                <a:gd name="T1" fmla="*/ 0 h 490388"/>
                <a:gd name="T2" fmla="*/ 228600 w 632717"/>
                <a:gd name="T3" fmla="*/ 171124 h 490388"/>
                <a:gd name="T4" fmla="*/ 0 w 632717"/>
                <a:gd name="T5" fmla="*/ 171124 h 490388"/>
                <a:gd name="T6" fmla="*/ 0 w 632717"/>
                <a:gd name="T7" fmla="*/ 323524 h 490388"/>
                <a:gd name="T8" fmla="*/ 228600 w 632717"/>
                <a:gd name="T9" fmla="*/ 323524 h 490388"/>
                <a:gd name="T10" fmla="*/ 228600 w 632717"/>
                <a:gd name="T11" fmla="*/ 490388 h 490388"/>
                <a:gd name="T12" fmla="*/ 632717 w 632717"/>
                <a:gd name="T13" fmla="*/ 245195 h 490388"/>
                <a:gd name="T14" fmla="*/ 228600 w 632717"/>
                <a:gd name="T15" fmla="*/ 0 h 4903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32717"/>
                <a:gd name="T25" fmla="*/ 0 h 490388"/>
                <a:gd name="T26" fmla="*/ 632717 w 632717"/>
                <a:gd name="T27" fmla="*/ 490388 h 49038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32717" h="490388">
                  <a:moveTo>
                    <a:pt x="228600" y="0"/>
                  </a:moveTo>
                  <a:lnTo>
                    <a:pt x="228600" y="171124"/>
                  </a:lnTo>
                  <a:lnTo>
                    <a:pt x="0" y="171124"/>
                  </a:lnTo>
                  <a:lnTo>
                    <a:pt x="0" y="323524"/>
                  </a:lnTo>
                  <a:lnTo>
                    <a:pt x="228600" y="323524"/>
                  </a:lnTo>
                  <a:lnTo>
                    <a:pt x="228600" y="490388"/>
                  </a:lnTo>
                  <a:lnTo>
                    <a:pt x="632717" y="245195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0073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32" name="object 7"/>
            <p:cNvSpPr>
              <a:spLocks noChangeArrowheads="1"/>
            </p:cNvSpPr>
            <p:nvPr/>
          </p:nvSpPr>
          <p:spPr bwMode="auto">
            <a:xfrm>
              <a:off x="7937500" y="2752725"/>
              <a:ext cx="635000" cy="476250"/>
            </a:xfrm>
            <a:prstGeom prst="rect">
              <a:avLst/>
            </a:prstGeom>
            <a:blipFill dpi="0" rotWithShape="1">
              <a:blip r:embed="rId4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26633" name="object 8"/>
            <p:cNvSpPr>
              <a:spLocks/>
            </p:cNvSpPr>
            <p:nvPr/>
          </p:nvSpPr>
          <p:spPr bwMode="auto">
            <a:xfrm>
              <a:off x="6451600" y="1933575"/>
              <a:ext cx="1968500" cy="647700"/>
            </a:xfrm>
            <a:custGeom>
              <a:avLst/>
              <a:gdLst>
                <a:gd name="T0" fmla="*/ 303693 w 1968896"/>
                <a:gd name="T1" fmla="*/ 0 h 864170"/>
                <a:gd name="T2" fmla="*/ 262461 w 1968896"/>
                <a:gd name="T3" fmla="*/ 27212 h 864170"/>
                <a:gd name="T4" fmla="*/ 254396 w 1968896"/>
                <a:gd name="T5" fmla="*/ 502682 h 864170"/>
                <a:gd name="T6" fmla="*/ 0 w 1968896"/>
                <a:gd name="T7" fmla="*/ 629682 h 864170"/>
                <a:gd name="T8" fmla="*/ 254396 w 1968896"/>
                <a:gd name="T9" fmla="*/ 756682 h 864170"/>
                <a:gd name="T10" fmla="*/ 254509 w 1968896"/>
                <a:gd name="T11" fmla="*/ 801740 h 864170"/>
                <a:gd name="T12" fmla="*/ 256030 w 1968896"/>
                <a:gd name="T13" fmla="*/ 815202 h 864170"/>
                <a:gd name="T14" fmla="*/ 277661 w 1968896"/>
                <a:gd name="T15" fmla="*/ 850022 h 864170"/>
                <a:gd name="T16" fmla="*/ 316820 w 1968896"/>
                <a:gd name="T17" fmla="*/ 864170 h 864170"/>
                <a:gd name="T18" fmla="*/ 1905427 w 1968896"/>
                <a:gd name="T19" fmla="*/ 864170 h 864170"/>
                <a:gd name="T20" fmla="*/ 1944799 w 1968896"/>
                <a:gd name="T21" fmla="*/ 850497 h 864170"/>
                <a:gd name="T22" fmla="*/ 1967025 w 1968896"/>
                <a:gd name="T23" fmla="*/ 816095 h 864170"/>
                <a:gd name="T24" fmla="*/ 1968896 w 1968896"/>
                <a:gd name="T25" fmla="*/ 58182 h 864170"/>
                <a:gd name="T26" fmla="*/ 1967095 w 1968896"/>
                <a:gd name="T27" fmla="*/ 43455 h 864170"/>
                <a:gd name="T28" fmla="*/ 1943486 w 1968896"/>
                <a:gd name="T29" fmla="*/ 11124 h 864170"/>
                <a:gd name="T30" fmla="*/ 317500 w 1968896"/>
                <a:gd name="T31" fmla="*/ 574 h 864170"/>
                <a:gd name="T32" fmla="*/ 303693 w 1968896"/>
                <a:gd name="T33" fmla="*/ 0 h 86417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968896"/>
                <a:gd name="T52" fmla="*/ 0 h 864170"/>
                <a:gd name="T53" fmla="*/ 1968896 w 1968896"/>
                <a:gd name="T54" fmla="*/ 864170 h 86417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968896" h="864170">
                  <a:moveTo>
                    <a:pt x="303693" y="0"/>
                  </a:moveTo>
                  <a:lnTo>
                    <a:pt x="262461" y="27212"/>
                  </a:lnTo>
                  <a:lnTo>
                    <a:pt x="254396" y="502682"/>
                  </a:lnTo>
                  <a:lnTo>
                    <a:pt x="0" y="629682"/>
                  </a:lnTo>
                  <a:lnTo>
                    <a:pt x="254396" y="756682"/>
                  </a:lnTo>
                  <a:lnTo>
                    <a:pt x="254509" y="801740"/>
                  </a:lnTo>
                  <a:lnTo>
                    <a:pt x="256030" y="815202"/>
                  </a:lnTo>
                  <a:lnTo>
                    <a:pt x="277661" y="850022"/>
                  </a:lnTo>
                  <a:lnTo>
                    <a:pt x="316820" y="864170"/>
                  </a:lnTo>
                  <a:lnTo>
                    <a:pt x="1905427" y="864170"/>
                  </a:lnTo>
                  <a:lnTo>
                    <a:pt x="1944799" y="850497"/>
                  </a:lnTo>
                  <a:lnTo>
                    <a:pt x="1967025" y="816095"/>
                  </a:lnTo>
                  <a:lnTo>
                    <a:pt x="1968896" y="58182"/>
                  </a:lnTo>
                  <a:lnTo>
                    <a:pt x="1967095" y="43455"/>
                  </a:lnTo>
                  <a:lnTo>
                    <a:pt x="1943486" y="11124"/>
                  </a:lnTo>
                  <a:lnTo>
                    <a:pt x="317500" y="574"/>
                  </a:lnTo>
                  <a:lnTo>
                    <a:pt x="30369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34" name="object 9"/>
            <p:cNvSpPr>
              <a:spLocks/>
            </p:cNvSpPr>
            <p:nvPr/>
          </p:nvSpPr>
          <p:spPr bwMode="auto">
            <a:xfrm>
              <a:off x="6451600" y="1933575"/>
              <a:ext cx="1968500" cy="647700"/>
            </a:xfrm>
            <a:custGeom>
              <a:avLst/>
              <a:gdLst>
                <a:gd name="T0" fmla="*/ 317500 w 1968896"/>
                <a:gd name="T1" fmla="*/ 574 h 864174"/>
                <a:gd name="T2" fmla="*/ 279653 w 1968896"/>
                <a:gd name="T3" fmla="*/ 8529 h 864174"/>
                <a:gd name="T4" fmla="*/ 257217 w 1968896"/>
                <a:gd name="T5" fmla="*/ 39331 h 864174"/>
                <a:gd name="T6" fmla="*/ 254396 w 1968896"/>
                <a:gd name="T7" fmla="*/ 502682 h 864174"/>
                <a:gd name="T8" fmla="*/ 0 w 1968896"/>
                <a:gd name="T9" fmla="*/ 629682 h 864174"/>
                <a:gd name="T10" fmla="*/ 254396 w 1968896"/>
                <a:gd name="T11" fmla="*/ 756682 h 864174"/>
                <a:gd name="T12" fmla="*/ 254396 w 1968896"/>
                <a:gd name="T13" fmla="*/ 800736 h 864174"/>
                <a:gd name="T14" fmla="*/ 256031 w 1968896"/>
                <a:gd name="T15" fmla="*/ 815201 h 864174"/>
                <a:gd name="T16" fmla="*/ 277661 w 1968896"/>
                <a:gd name="T17" fmla="*/ 850022 h 864174"/>
                <a:gd name="T18" fmla="*/ 316820 w 1968896"/>
                <a:gd name="T19" fmla="*/ 864170 h 864174"/>
                <a:gd name="T20" fmla="*/ 1905396 w 1968896"/>
                <a:gd name="T21" fmla="*/ 864174 h 864174"/>
                <a:gd name="T22" fmla="*/ 1919822 w 1968896"/>
                <a:gd name="T23" fmla="*/ 862531 h 864174"/>
                <a:gd name="T24" fmla="*/ 1954610 w 1968896"/>
                <a:gd name="T25" fmla="*/ 840841 h 864174"/>
                <a:gd name="T26" fmla="*/ 1968888 w 1968896"/>
                <a:gd name="T27" fmla="*/ 801740 h 864174"/>
                <a:gd name="T28" fmla="*/ 1968896 w 1968896"/>
                <a:gd name="T29" fmla="*/ 58182 h 864174"/>
                <a:gd name="T30" fmla="*/ 1967095 w 1968896"/>
                <a:gd name="T31" fmla="*/ 43455 h 864174"/>
                <a:gd name="T32" fmla="*/ 1943487 w 1968896"/>
                <a:gd name="T33" fmla="*/ 11124 h 864174"/>
                <a:gd name="T34" fmla="*/ 1916824 w 1968896"/>
                <a:gd name="T35" fmla="*/ 1397 h 864174"/>
                <a:gd name="T36" fmla="*/ 317500 w 1968896"/>
                <a:gd name="T37" fmla="*/ 574 h 86417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968896"/>
                <a:gd name="T58" fmla="*/ 0 h 864174"/>
                <a:gd name="T59" fmla="*/ 1968896 w 1968896"/>
                <a:gd name="T60" fmla="*/ 864174 h 86417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968896" h="864174">
                  <a:moveTo>
                    <a:pt x="317500" y="574"/>
                  </a:moveTo>
                  <a:lnTo>
                    <a:pt x="279653" y="8529"/>
                  </a:lnTo>
                  <a:lnTo>
                    <a:pt x="257217" y="39331"/>
                  </a:lnTo>
                  <a:lnTo>
                    <a:pt x="254396" y="502682"/>
                  </a:lnTo>
                  <a:lnTo>
                    <a:pt x="0" y="629682"/>
                  </a:lnTo>
                  <a:lnTo>
                    <a:pt x="254396" y="756682"/>
                  </a:lnTo>
                  <a:lnTo>
                    <a:pt x="254396" y="800736"/>
                  </a:lnTo>
                  <a:lnTo>
                    <a:pt x="256031" y="815201"/>
                  </a:lnTo>
                  <a:lnTo>
                    <a:pt x="277661" y="850022"/>
                  </a:lnTo>
                  <a:lnTo>
                    <a:pt x="316820" y="864170"/>
                  </a:lnTo>
                  <a:lnTo>
                    <a:pt x="1905396" y="864174"/>
                  </a:lnTo>
                  <a:lnTo>
                    <a:pt x="1919822" y="862531"/>
                  </a:lnTo>
                  <a:lnTo>
                    <a:pt x="1954610" y="840841"/>
                  </a:lnTo>
                  <a:lnTo>
                    <a:pt x="1968888" y="801740"/>
                  </a:lnTo>
                  <a:lnTo>
                    <a:pt x="1968896" y="58182"/>
                  </a:lnTo>
                  <a:lnTo>
                    <a:pt x="1967095" y="43455"/>
                  </a:lnTo>
                  <a:lnTo>
                    <a:pt x="1943487" y="11124"/>
                  </a:lnTo>
                  <a:lnTo>
                    <a:pt x="1916824" y="1397"/>
                  </a:lnTo>
                  <a:lnTo>
                    <a:pt x="317500" y="574"/>
                  </a:lnTo>
                  <a:close/>
                </a:path>
              </a:pathLst>
            </a:custGeom>
            <a:noFill/>
            <a:ln w="25400">
              <a:solidFill>
                <a:srgbClr val="0073B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35" name="object 10"/>
            <p:cNvSpPr>
              <a:spLocks/>
            </p:cNvSpPr>
            <p:nvPr/>
          </p:nvSpPr>
          <p:spPr bwMode="auto">
            <a:xfrm>
              <a:off x="6769100" y="2019300"/>
              <a:ext cx="622300" cy="466725"/>
            </a:xfrm>
            <a:custGeom>
              <a:avLst/>
              <a:gdLst>
                <a:gd name="T0" fmla="*/ 0 w 622300"/>
                <a:gd name="T1" fmla="*/ 0 h 622300"/>
                <a:gd name="T2" fmla="*/ 622300 w 622300"/>
                <a:gd name="T3" fmla="*/ 0 h 622300"/>
                <a:gd name="T4" fmla="*/ 622300 w 622300"/>
                <a:gd name="T5" fmla="*/ 622300 h 622300"/>
                <a:gd name="T6" fmla="*/ 0 w 622300"/>
                <a:gd name="T7" fmla="*/ 622300 h 622300"/>
                <a:gd name="T8" fmla="*/ 0 w 622300"/>
                <a:gd name="T9" fmla="*/ 0 h 6223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22300"/>
                <a:gd name="T16" fmla="*/ 0 h 622300"/>
                <a:gd name="T17" fmla="*/ 622300 w 622300"/>
                <a:gd name="T18" fmla="*/ 622300 h 6223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22300" h="622300">
                  <a:moveTo>
                    <a:pt x="0" y="0"/>
                  </a:moveTo>
                  <a:lnTo>
                    <a:pt x="622300" y="0"/>
                  </a:lnTo>
                  <a:lnTo>
                    <a:pt x="622300" y="622300"/>
                  </a:lnTo>
                  <a:lnTo>
                    <a:pt x="0" y="6223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36" name="object 11"/>
            <p:cNvSpPr>
              <a:spLocks noChangeArrowheads="1"/>
            </p:cNvSpPr>
            <p:nvPr/>
          </p:nvSpPr>
          <p:spPr bwMode="auto">
            <a:xfrm>
              <a:off x="6756400" y="2019300"/>
              <a:ext cx="635000" cy="474663"/>
            </a:xfrm>
            <a:prstGeom prst="rect">
              <a:avLst/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26637" name="object 12"/>
            <p:cNvSpPr>
              <a:spLocks noChangeArrowheads="1"/>
            </p:cNvSpPr>
            <p:nvPr/>
          </p:nvSpPr>
          <p:spPr bwMode="auto">
            <a:xfrm>
              <a:off x="7797800" y="2019300"/>
              <a:ext cx="635000" cy="476250"/>
            </a:xfrm>
            <a:prstGeom prst="rect">
              <a:avLst/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26638" name="object 13"/>
            <p:cNvSpPr>
              <a:spLocks/>
            </p:cNvSpPr>
            <p:nvPr/>
          </p:nvSpPr>
          <p:spPr bwMode="auto">
            <a:xfrm>
              <a:off x="7988300" y="2300288"/>
              <a:ext cx="254000" cy="0"/>
            </a:xfrm>
            <a:custGeom>
              <a:avLst/>
              <a:gdLst>
                <a:gd name="T0" fmla="*/ 0 w 253999"/>
                <a:gd name="T1" fmla="*/ 253999 w 253999"/>
                <a:gd name="T2" fmla="*/ 0 60000 65536"/>
                <a:gd name="T3" fmla="*/ 0 60000 65536"/>
                <a:gd name="T4" fmla="*/ 0 w 253999"/>
                <a:gd name="T5" fmla="*/ 253999 w 253999"/>
              </a:gdLst>
              <a:ahLst/>
              <a:cxnLst>
                <a:cxn ang="T2">
                  <a:pos x="T0" y="0"/>
                </a:cxn>
                <a:cxn ang="T3">
                  <a:pos x="T1" y="0"/>
                </a:cxn>
              </a:cxnLst>
              <a:rect l="T4" t="0" r="T5" b="0"/>
              <a:pathLst>
                <a:path w="253999">
                  <a:moveTo>
                    <a:pt x="0" y="0"/>
                  </a:moveTo>
                  <a:lnTo>
                    <a:pt x="253999" y="0"/>
                  </a:lnTo>
                </a:path>
              </a:pathLst>
            </a:custGeom>
            <a:noFill/>
            <a:ln w="63500">
              <a:solidFill>
                <a:srgbClr val="0073B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39" name="object 14"/>
            <p:cNvSpPr>
              <a:spLocks/>
            </p:cNvSpPr>
            <p:nvPr/>
          </p:nvSpPr>
          <p:spPr bwMode="auto">
            <a:xfrm>
              <a:off x="7988300" y="2233613"/>
              <a:ext cx="254000" cy="0"/>
            </a:xfrm>
            <a:custGeom>
              <a:avLst/>
              <a:gdLst>
                <a:gd name="T0" fmla="*/ 0 w 253999"/>
                <a:gd name="T1" fmla="*/ 253999 w 253999"/>
                <a:gd name="T2" fmla="*/ 0 60000 65536"/>
                <a:gd name="T3" fmla="*/ 0 60000 65536"/>
                <a:gd name="T4" fmla="*/ 0 w 253999"/>
                <a:gd name="T5" fmla="*/ 253999 w 253999"/>
              </a:gdLst>
              <a:ahLst/>
              <a:cxnLst>
                <a:cxn ang="T2">
                  <a:pos x="T0" y="0"/>
                </a:cxn>
                <a:cxn ang="T3">
                  <a:pos x="T1" y="0"/>
                </a:cxn>
              </a:cxnLst>
              <a:rect l="T4" t="0" r="T5" b="0"/>
              <a:pathLst>
                <a:path w="253999">
                  <a:moveTo>
                    <a:pt x="0" y="0"/>
                  </a:moveTo>
                  <a:lnTo>
                    <a:pt x="253999" y="0"/>
                  </a:lnTo>
                </a:path>
              </a:pathLst>
            </a:custGeom>
            <a:noFill/>
            <a:ln w="63500">
              <a:solidFill>
                <a:srgbClr val="0073B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40" name="object 15"/>
            <p:cNvSpPr>
              <a:spLocks/>
            </p:cNvSpPr>
            <p:nvPr/>
          </p:nvSpPr>
          <p:spPr bwMode="auto">
            <a:xfrm>
              <a:off x="7988300" y="2366963"/>
              <a:ext cx="254000" cy="0"/>
            </a:xfrm>
            <a:custGeom>
              <a:avLst/>
              <a:gdLst>
                <a:gd name="T0" fmla="*/ 0 w 253999"/>
                <a:gd name="T1" fmla="*/ 253999 w 253999"/>
                <a:gd name="T2" fmla="*/ 0 60000 65536"/>
                <a:gd name="T3" fmla="*/ 0 60000 65536"/>
                <a:gd name="T4" fmla="*/ 0 w 253999"/>
                <a:gd name="T5" fmla="*/ 253999 w 253999"/>
              </a:gdLst>
              <a:ahLst/>
              <a:cxnLst>
                <a:cxn ang="T2">
                  <a:pos x="T0" y="0"/>
                </a:cxn>
                <a:cxn ang="T3">
                  <a:pos x="T1" y="0"/>
                </a:cxn>
              </a:cxnLst>
              <a:rect l="T4" t="0" r="T5" b="0"/>
              <a:pathLst>
                <a:path w="253999">
                  <a:moveTo>
                    <a:pt x="0" y="0"/>
                  </a:moveTo>
                  <a:lnTo>
                    <a:pt x="253999" y="0"/>
                  </a:lnTo>
                </a:path>
              </a:pathLst>
            </a:custGeom>
            <a:noFill/>
            <a:ln w="63500">
              <a:solidFill>
                <a:srgbClr val="0073B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41" name="object 16"/>
            <p:cNvSpPr>
              <a:spLocks noChangeArrowheads="1"/>
            </p:cNvSpPr>
            <p:nvPr/>
          </p:nvSpPr>
          <p:spPr bwMode="auto">
            <a:xfrm>
              <a:off x="7305675" y="2019300"/>
              <a:ext cx="639763" cy="474663"/>
            </a:xfrm>
            <a:prstGeom prst="rect">
              <a:avLst/>
            </a:prstGeom>
            <a:blipFill dpi="0" rotWithShape="1">
              <a:blip r:embed="rId7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26642" name="object 17"/>
            <p:cNvSpPr>
              <a:spLocks noChangeArrowheads="1"/>
            </p:cNvSpPr>
            <p:nvPr/>
          </p:nvSpPr>
          <p:spPr bwMode="auto">
            <a:xfrm>
              <a:off x="6540500" y="2762250"/>
              <a:ext cx="414338" cy="314325"/>
            </a:xfrm>
            <a:prstGeom prst="rect">
              <a:avLst/>
            </a:prstGeom>
            <a:blipFill dpi="0" rotWithShape="1">
              <a:blip r:embed="rId8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26643" name="object 18"/>
            <p:cNvSpPr>
              <a:spLocks noChangeArrowheads="1"/>
            </p:cNvSpPr>
            <p:nvPr/>
          </p:nvSpPr>
          <p:spPr bwMode="auto">
            <a:xfrm>
              <a:off x="6819900" y="2762250"/>
              <a:ext cx="415925" cy="314325"/>
            </a:xfrm>
            <a:prstGeom prst="rect">
              <a:avLst/>
            </a:prstGeom>
            <a:blipFill dpi="0" rotWithShape="1">
              <a:blip r:embed="rId8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26644" name="object 19"/>
            <p:cNvSpPr>
              <a:spLocks noChangeArrowheads="1"/>
            </p:cNvSpPr>
            <p:nvPr/>
          </p:nvSpPr>
          <p:spPr bwMode="auto">
            <a:xfrm>
              <a:off x="6667500" y="2905125"/>
              <a:ext cx="415925" cy="311150"/>
            </a:xfrm>
            <a:prstGeom prst="rect">
              <a:avLst/>
            </a:prstGeom>
            <a:blipFill dpi="0" rotWithShape="1">
              <a:blip r:embed="rId8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26645" name="object 20"/>
            <p:cNvSpPr>
              <a:spLocks noChangeArrowheads="1"/>
            </p:cNvSpPr>
            <p:nvPr/>
          </p:nvSpPr>
          <p:spPr bwMode="auto">
            <a:xfrm>
              <a:off x="6946900" y="2905125"/>
              <a:ext cx="415925" cy="311150"/>
            </a:xfrm>
            <a:prstGeom prst="rect">
              <a:avLst/>
            </a:prstGeom>
            <a:blipFill dpi="0" rotWithShape="1">
              <a:blip r:embed="rId8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26646" name="object 21"/>
            <p:cNvSpPr txBox="1">
              <a:spLocks noChangeArrowheads="1"/>
            </p:cNvSpPr>
            <p:nvPr/>
          </p:nvSpPr>
          <p:spPr bwMode="auto">
            <a:xfrm>
              <a:off x="6196013" y="2246313"/>
              <a:ext cx="255587" cy="463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marL="127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 altLang="en-US" sz="3900" b="1">
                  <a:solidFill>
                    <a:srgbClr val="0073B4"/>
                  </a:solidFill>
                  <a:latin typeface="Calibri" charset="0"/>
                  <a:ea typeface="Calibri" charset="0"/>
                  <a:cs typeface="Calibri" charset="0"/>
                </a:rPr>
                <a:t>?</a:t>
              </a:r>
              <a:endParaRPr lang="ru-RU" altLang="en-US" sz="3900"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2" name="object 2"/>
          <p:cNvSpPr txBox="1"/>
          <p:nvPr/>
        </p:nvSpPr>
        <p:spPr>
          <a:xfrm>
            <a:off x="234238" y="152478"/>
            <a:ext cx="8599324" cy="1162163"/>
          </a:xfrm>
          <a:prstGeom prst="rect">
            <a:avLst/>
          </a:prstGeom>
        </p:spPr>
        <p:txBody>
          <a:bodyPr lIns="0" tIns="0" rIns="0" bIns="0"/>
          <a:lstStyle>
            <a:lvl1pPr marL="12700" eaLnBrk="0" hangingPunct="0">
              <a:tabLst>
                <a:tab pos="2800350" algn="l"/>
                <a:tab pos="49657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tabLst>
                <a:tab pos="2800350" algn="l"/>
                <a:tab pos="49657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tabLst>
                <a:tab pos="2800350" algn="l"/>
                <a:tab pos="49657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tabLst>
                <a:tab pos="2800350" algn="l"/>
                <a:tab pos="49657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tabLst>
                <a:tab pos="2800350" algn="l"/>
                <a:tab pos="49657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0350" algn="l"/>
                <a:tab pos="49657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0350" algn="l"/>
                <a:tab pos="49657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0350" algn="l"/>
                <a:tab pos="49657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0350" algn="l"/>
                <a:tab pos="496570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en-US" sz="3200" b="1">
                <a:solidFill>
                  <a:srgbClr val="7EB33F"/>
                </a:solidFill>
              </a:rPr>
              <a:t>Процесс обработки гарантийного обращения</a:t>
            </a:r>
            <a:endParaRPr lang="en-US" altLang="en-US" sz="32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674871" y="232397"/>
            <a:ext cx="5576770" cy="712830"/>
          </a:xfrm>
          <a:prstGeom prst="rect">
            <a:avLst/>
          </a:prstGeom>
        </p:spPr>
        <p:txBody>
          <a:bodyPr lIns="0" tIns="0" rIns="0" bIns="0"/>
          <a:lstStyle>
            <a:lvl1pPr marL="12700" eaLnBrk="0" hangingPunct="0">
              <a:tabLst>
                <a:tab pos="258445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tabLst>
                <a:tab pos="258445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tabLst>
                <a:tab pos="258445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tabLst>
                <a:tab pos="258445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tabLst>
                <a:tab pos="258445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8445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8445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8445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84450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ts val="5675"/>
              </a:lnSpc>
            </a:pPr>
            <a:r>
              <a:rPr lang="en-US" altLang="en-US" sz="4800" b="1">
                <a:solidFill>
                  <a:srgbClr val="7EB33F"/>
                </a:solidFill>
              </a:rPr>
              <a:t>Alfresco	Activiti</a:t>
            </a:r>
            <a:endParaRPr lang="en-US" altLang="en-US" sz="4800"/>
          </a:p>
        </p:txBody>
      </p:sp>
      <p:sp>
        <p:nvSpPr>
          <p:cNvPr id="5" name="object 5"/>
          <p:cNvSpPr txBox="1"/>
          <p:nvPr/>
        </p:nvSpPr>
        <p:spPr>
          <a:xfrm>
            <a:off x="490538" y="1230313"/>
            <a:ext cx="7945437" cy="3287712"/>
          </a:xfrm>
          <a:prstGeom prst="rect">
            <a:avLst/>
          </a:prstGeom>
        </p:spPr>
        <p:txBody>
          <a:bodyPr lIns="0" tIns="0" rIns="0" bIns="0"/>
          <a:lstStyle>
            <a:lvl1pPr marL="333375" indent="-322263" eaLnBrk="0" hangingPunct="0">
              <a:tabLst>
                <a:tab pos="3333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76288" indent="-306388" eaLnBrk="0" hangingPunct="0">
              <a:tabLst>
                <a:tab pos="3333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tabLst>
                <a:tab pos="3333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tabLst>
                <a:tab pos="3333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tabLst>
                <a:tab pos="3333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37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7EB33F"/>
              </a:buClr>
              <a:buFont typeface="Arial" charset="0"/>
              <a:buChar char="•"/>
            </a:pPr>
            <a:r>
              <a:rPr lang="ru-RU" altLang="en-US" sz="2000" dirty="0">
                <a:solidFill>
                  <a:srgbClr val="7EB33F"/>
                </a:solidFill>
              </a:rPr>
              <a:t>Высокая производительность </a:t>
            </a:r>
            <a:r>
              <a:rPr lang="en-US" altLang="en-US" sz="2000" dirty="0">
                <a:solidFill>
                  <a:srgbClr val="7EB33F"/>
                </a:solidFill>
              </a:rPr>
              <a:t>BPM </a:t>
            </a:r>
            <a:r>
              <a:rPr lang="ru-RU" altLang="en-US" sz="2000" dirty="0">
                <a:solidFill>
                  <a:srgbClr val="7EB33F"/>
                </a:solidFill>
              </a:rPr>
              <a:t>движка</a:t>
            </a:r>
            <a:endParaRPr lang="en-US" altLang="en-US" sz="2000" dirty="0"/>
          </a:p>
          <a:p>
            <a:pPr eaLnBrk="1" hangingPunct="1">
              <a:lnSpc>
                <a:spcPts val="800"/>
              </a:lnSpc>
              <a:spcBef>
                <a:spcPts val="25"/>
              </a:spcBef>
              <a:buClr>
                <a:srgbClr val="7EB33F"/>
              </a:buClr>
              <a:buFont typeface="Arial" charset="0"/>
              <a:buChar char="•"/>
            </a:pPr>
            <a:endParaRPr lang="en-US" altLang="en-US" sz="2000" dirty="0">
              <a:latin typeface="Calibri" charset="0"/>
            </a:endParaRPr>
          </a:p>
          <a:p>
            <a:pPr eaLnBrk="1" hangingPunct="1">
              <a:buClr>
                <a:srgbClr val="7EB33F"/>
              </a:buClr>
              <a:buFont typeface="Arial" charset="0"/>
              <a:buChar char="•"/>
            </a:pPr>
            <a:r>
              <a:rPr lang="en-US" altLang="en-US" sz="2000" dirty="0">
                <a:solidFill>
                  <a:srgbClr val="7EB33F"/>
                </a:solidFill>
              </a:rPr>
              <a:t>BPM Suite </a:t>
            </a:r>
            <a:r>
              <a:rPr lang="ru-RU" altLang="en-US" sz="2000" dirty="0">
                <a:solidFill>
                  <a:srgbClr val="7EB33F"/>
                </a:solidFill>
              </a:rPr>
              <a:t>соответствует потребностям пользователей</a:t>
            </a:r>
            <a:endParaRPr lang="en-US" altLang="en-US" sz="2000" dirty="0"/>
          </a:p>
          <a:p>
            <a:pPr eaLnBrk="1" hangingPunct="1">
              <a:lnSpc>
                <a:spcPts val="800"/>
              </a:lnSpc>
              <a:spcBef>
                <a:spcPts val="25"/>
              </a:spcBef>
              <a:buClr>
                <a:srgbClr val="7EB33F"/>
              </a:buClr>
              <a:buFont typeface="Arial" charset="0"/>
              <a:buChar char="•"/>
            </a:pPr>
            <a:endParaRPr lang="en-US" altLang="en-US" sz="2000" dirty="0">
              <a:latin typeface="Calibri" charset="0"/>
            </a:endParaRPr>
          </a:p>
          <a:p>
            <a:pPr lvl="1" eaLnBrk="1" hangingPunct="1">
              <a:buClr>
                <a:srgbClr val="7EB33F"/>
              </a:buClr>
              <a:buFont typeface="Arial" charset="0"/>
              <a:buChar char="-"/>
            </a:pPr>
            <a:r>
              <a:rPr lang="ru-RU" altLang="en-US" sz="2000" dirty="0">
                <a:solidFill>
                  <a:srgbClr val="7EB33F"/>
                </a:solidFill>
              </a:rPr>
              <a:t>Выбор </a:t>
            </a:r>
            <a:r>
              <a:rPr lang="ru-RU" altLang="en-US" sz="2000" dirty="0" smtClean="0">
                <a:solidFill>
                  <a:srgbClr val="7EB33F"/>
                </a:solidFill>
              </a:rPr>
              <a:t>редактора</a:t>
            </a:r>
            <a:endParaRPr lang="ru-RU" altLang="en-US" sz="2000" dirty="0"/>
          </a:p>
          <a:p>
            <a:pPr lvl="1" eaLnBrk="1" hangingPunct="1">
              <a:buClr>
                <a:srgbClr val="7EB33F"/>
              </a:buClr>
              <a:buFont typeface="Arial" charset="0"/>
              <a:buChar char="-"/>
            </a:pPr>
            <a:r>
              <a:rPr lang="ru-RU" altLang="en-US" sz="2000" dirty="0" smtClean="0">
                <a:solidFill>
                  <a:srgbClr val="7EB33F"/>
                </a:solidFill>
              </a:rPr>
              <a:t>Построение</a:t>
            </a:r>
            <a:r>
              <a:rPr lang="en-US" altLang="en-US" sz="2000" dirty="0" smtClean="0">
                <a:solidFill>
                  <a:srgbClr val="7EB33F"/>
                </a:solidFill>
              </a:rPr>
              <a:t> </a:t>
            </a:r>
            <a:r>
              <a:rPr lang="ru-RU" altLang="en-US" sz="2000" dirty="0">
                <a:solidFill>
                  <a:srgbClr val="7EB33F"/>
                </a:solidFill>
              </a:rPr>
              <a:t>и совместная работа </a:t>
            </a:r>
            <a:r>
              <a:rPr lang="ru-RU" altLang="en-US" sz="2000" dirty="0" err="1">
                <a:solidFill>
                  <a:srgbClr val="7EB33F"/>
                </a:solidFill>
              </a:rPr>
              <a:t>процессных</a:t>
            </a:r>
            <a:r>
              <a:rPr lang="ru-RU" altLang="en-US" sz="2000" dirty="0">
                <a:solidFill>
                  <a:srgbClr val="7EB33F"/>
                </a:solidFill>
              </a:rPr>
              <a:t> </a:t>
            </a:r>
            <a:r>
              <a:rPr lang="ru-RU" altLang="en-US" sz="2000" dirty="0" smtClean="0">
                <a:solidFill>
                  <a:srgbClr val="7EB33F"/>
                </a:solidFill>
              </a:rPr>
              <a:t>приложений</a:t>
            </a:r>
            <a:endParaRPr lang="ru-RU" altLang="en-US" sz="2000" dirty="0"/>
          </a:p>
          <a:p>
            <a:pPr lvl="1" eaLnBrk="1" hangingPunct="1">
              <a:buClr>
                <a:srgbClr val="7EB33F"/>
              </a:buClr>
              <a:buFont typeface="Arial" charset="0"/>
              <a:buChar char="-"/>
            </a:pPr>
            <a:r>
              <a:rPr lang="ru-RU" altLang="en-US" sz="2000" dirty="0" smtClean="0">
                <a:solidFill>
                  <a:srgbClr val="7EB33F"/>
                </a:solidFill>
              </a:rPr>
              <a:t>Гибкость </a:t>
            </a:r>
            <a:r>
              <a:rPr lang="ru-RU" altLang="en-US" sz="2000" dirty="0">
                <a:solidFill>
                  <a:srgbClr val="7EB33F"/>
                </a:solidFill>
              </a:rPr>
              <a:t>бизнес-процессов</a:t>
            </a:r>
            <a:endParaRPr lang="en-US" altLang="en-US" sz="2000" dirty="0"/>
          </a:p>
          <a:p>
            <a:pPr lvl="1" eaLnBrk="1" hangingPunct="1">
              <a:lnSpc>
                <a:spcPts val="800"/>
              </a:lnSpc>
              <a:spcBef>
                <a:spcPts val="25"/>
              </a:spcBef>
              <a:buClr>
                <a:srgbClr val="7EB33F"/>
              </a:buClr>
              <a:buFont typeface="Arial" charset="0"/>
              <a:buChar char="-"/>
            </a:pPr>
            <a:endParaRPr lang="en-US" altLang="en-US" sz="2000" dirty="0">
              <a:latin typeface="Calibri" charset="0"/>
            </a:endParaRPr>
          </a:p>
          <a:p>
            <a:pPr eaLnBrk="1" hangingPunct="1">
              <a:buClr>
                <a:srgbClr val="7EB33F"/>
              </a:buClr>
              <a:buFont typeface="Arial" charset="0"/>
              <a:buChar char="•"/>
            </a:pPr>
            <a:r>
              <a:rPr lang="ru-RU" altLang="en-US" sz="2000" dirty="0">
                <a:solidFill>
                  <a:srgbClr val="7EB33F"/>
                </a:solidFill>
              </a:rPr>
              <a:t>Интеграция с </a:t>
            </a:r>
            <a:r>
              <a:rPr lang="en-US" altLang="en-US" sz="2000" dirty="0">
                <a:solidFill>
                  <a:srgbClr val="7EB33F"/>
                </a:solidFill>
              </a:rPr>
              <a:t>ECM-</a:t>
            </a:r>
            <a:r>
              <a:rPr lang="ru-RU" altLang="en-US" sz="2000" dirty="0">
                <a:solidFill>
                  <a:srgbClr val="7EB33F"/>
                </a:solidFill>
              </a:rPr>
              <a:t>системой </a:t>
            </a:r>
            <a:endParaRPr lang="en-US" altLang="en-US" sz="2000" dirty="0"/>
          </a:p>
          <a:p>
            <a:pPr eaLnBrk="1" hangingPunct="1">
              <a:lnSpc>
                <a:spcPts val="800"/>
              </a:lnSpc>
              <a:spcBef>
                <a:spcPts val="25"/>
              </a:spcBef>
              <a:buClr>
                <a:srgbClr val="7EB33F"/>
              </a:buClr>
              <a:buFont typeface="Arial" charset="0"/>
              <a:buChar char="•"/>
            </a:pPr>
            <a:endParaRPr lang="en-US" altLang="en-US" sz="2000" dirty="0">
              <a:latin typeface="Calibri" charset="0"/>
            </a:endParaRPr>
          </a:p>
          <a:p>
            <a:pPr lvl="1" eaLnBrk="1" hangingPunct="1">
              <a:buClr>
                <a:srgbClr val="7EB33F"/>
              </a:buClr>
              <a:buFont typeface="Arial" charset="0"/>
              <a:buChar char="-"/>
            </a:pPr>
            <a:r>
              <a:rPr lang="ru-RU" altLang="en-US" sz="2000" dirty="0">
                <a:solidFill>
                  <a:srgbClr val="7EB33F"/>
                </a:solidFill>
              </a:rPr>
              <a:t>Доступ к данным в </a:t>
            </a:r>
            <a:r>
              <a:rPr lang="en-US" altLang="en-US" sz="2000" dirty="0" smtClean="0">
                <a:solidFill>
                  <a:srgbClr val="7EB33F"/>
                </a:solidFill>
              </a:rPr>
              <a:t>Alfresco</a:t>
            </a:r>
            <a:endParaRPr lang="ru-RU" altLang="en-US" sz="2000" dirty="0"/>
          </a:p>
          <a:p>
            <a:pPr lvl="1" eaLnBrk="1" hangingPunct="1">
              <a:buClr>
                <a:srgbClr val="7EB33F"/>
              </a:buClr>
              <a:buFont typeface="Arial" charset="0"/>
              <a:buChar char="-"/>
            </a:pPr>
            <a:r>
              <a:rPr lang="ru-RU" altLang="en-US" sz="2000" dirty="0" smtClean="0">
                <a:solidFill>
                  <a:srgbClr val="7EB33F"/>
                </a:solidFill>
              </a:rPr>
              <a:t>Сохранение </a:t>
            </a:r>
            <a:r>
              <a:rPr lang="ru-RU" altLang="en-US" sz="2000" dirty="0">
                <a:solidFill>
                  <a:srgbClr val="7EB33F"/>
                </a:solidFill>
              </a:rPr>
              <a:t>в </a:t>
            </a:r>
            <a:r>
              <a:rPr lang="en-US" altLang="en-US" sz="2000" dirty="0">
                <a:solidFill>
                  <a:srgbClr val="7EB33F"/>
                </a:solidFill>
              </a:rPr>
              <a:t>Alfresco One</a:t>
            </a:r>
            <a:endParaRPr lang="en-US" altLang="en-US" sz="2000" dirty="0"/>
          </a:p>
        </p:txBody>
      </p:sp>
      <p:grpSp>
        <p:nvGrpSpPr>
          <p:cNvPr id="27652" name="Группа 5"/>
          <p:cNvGrpSpPr>
            <a:grpSpLocks/>
          </p:cNvGrpSpPr>
          <p:nvPr/>
        </p:nvGrpSpPr>
        <p:grpSpPr bwMode="auto">
          <a:xfrm>
            <a:off x="5410200" y="4629150"/>
            <a:ext cx="3536950" cy="461963"/>
            <a:chOff x="5238750" y="4711700"/>
            <a:chExt cx="3708400" cy="379413"/>
          </a:xfrm>
        </p:grpSpPr>
        <p:sp>
          <p:nvSpPr>
            <p:cNvPr id="27653" name="object 2"/>
            <p:cNvSpPr>
              <a:spLocks noChangeArrowheads="1"/>
            </p:cNvSpPr>
            <p:nvPr/>
          </p:nvSpPr>
          <p:spPr bwMode="auto">
            <a:xfrm>
              <a:off x="7135813" y="4854575"/>
              <a:ext cx="1811337" cy="207963"/>
            </a:xfrm>
            <a:prstGeom prst="rect">
              <a:avLst/>
            </a:prstGeom>
            <a:blipFill dpi="0" rotWithShape="1">
              <a:blip r:embed="rId2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27654" name="object 3"/>
            <p:cNvSpPr>
              <a:spLocks noChangeArrowheads="1"/>
            </p:cNvSpPr>
            <p:nvPr/>
          </p:nvSpPr>
          <p:spPr bwMode="auto">
            <a:xfrm>
              <a:off x="5238750" y="4711700"/>
              <a:ext cx="1828800" cy="379413"/>
            </a:xfrm>
            <a:prstGeom prst="rect">
              <a:avLst/>
            </a:prstGeom>
            <a:blipFill dpi="0" rotWithShape="1">
              <a:blip r:embed="rId3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object 4"/>
          <p:cNvSpPr>
            <a:spLocks noChangeArrowheads="1"/>
          </p:cNvSpPr>
          <p:nvPr/>
        </p:nvSpPr>
        <p:spPr bwMode="auto">
          <a:xfrm>
            <a:off x="0" y="-19050"/>
            <a:ext cx="9144000" cy="4614863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28675" name="object 5"/>
          <p:cNvSpPr txBox="1">
            <a:spLocks noChangeArrowheads="1"/>
          </p:cNvSpPr>
          <p:nvPr/>
        </p:nvSpPr>
        <p:spPr bwMode="auto">
          <a:xfrm>
            <a:off x="2249488" y="971550"/>
            <a:ext cx="4646612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 eaLnBrk="0" hangingPunct="0">
              <a:tabLst>
                <a:tab pos="29384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tabLst>
                <a:tab pos="29384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tabLst>
                <a:tab pos="29384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tabLst>
                <a:tab pos="29384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tabLst>
                <a:tab pos="29384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384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384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384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38463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ts val="7313"/>
              </a:lnSpc>
            </a:pPr>
            <a:r>
              <a:rPr lang="ru-RU" altLang="en-US" sz="6100" b="1">
                <a:solidFill>
                  <a:srgbClr val="FFFFFF"/>
                </a:solidFill>
              </a:rPr>
              <a:t>СПАСИБО</a:t>
            </a:r>
          </a:p>
          <a:p>
            <a:pPr algn="ctr" eaLnBrk="1" hangingPunct="1">
              <a:lnSpc>
                <a:spcPts val="7313"/>
              </a:lnSpc>
            </a:pPr>
            <a:r>
              <a:rPr lang="ru-RU" altLang="en-US" sz="6100" b="1">
                <a:solidFill>
                  <a:srgbClr val="FFFFFF"/>
                </a:solidFill>
              </a:rPr>
              <a:t>ЗА</a:t>
            </a:r>
          </a:p>
          <a:p>
            <a:pPr algn="ctr" eaLnBrk="1" hangingPunct="1">
              <a:lnSpc>
                <a:spcPts val="7313"/>
              </a:lnSpc>
            </a:pPr>
            <a:r>
              <a:rPr lang="ru-RU" altLang="en-US" sz="6100" b="1">
                <a:solidFill>
                  <a:srgbClr val="FFFFFF"/>
                </a:solidFill>
              </a:rPr>
              <a:t>ВНИМАНИЕ</a:t>
            </a:r>
            <a:endParaRPr lang="ru-RU" altLang="en-US" sz="6100"/>
          </a:p>
        </p:txBody>
      </p:sp>
      <p:sp>
        <p:nvSpPr>
          <p:cNvPr id="28676" name="object 6"/>
          <p:cNvSpPr txBox="1">
            <a:spLocks noChangeArrowheads="1"/>
          </p:cNvSpPr>
          <p:nvPr/>
        </p:nvSpPr>
        <p:spPr bwMode="auto">
          <a:xfrm>
            <a:off x="3479800" y="3032125"/>
            <a:ext cx="2171700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1000"/>
              </a:lnSpc>
            </a:pPr>
            <a:endParaRPr lang="ru-RU" altLang="en-US" sz="1000">
              <a:latin typeface="Calibri" charset="0"/>
            </a:endParaRPr>
          </a:p>
          <a:p>
            <a:pPr eaLnBrk="1" hangingPunct="1">
              <a:lnSpc>
                <a:spcPts val="1100"/>
              </a:lnSpc>
              <a:spcBef>
                <a:spcPts val="38"/>
              </a:spcBef>
            </a:pPr>
            <a:endParaRPr lang="ru-RU" altLang="en-US" sz="1100">
              <a:latin typeface="Calibri" charset="0"/>
            </a:endParaRPr>
          </a:p>
        </p:txBody>
      </p:sp>
      <p:grpSp>
        <p:nvGrpSpPr>
          <p:cNvPr id="28677" name="Группа 6"/>
          <p:cNvGrpSpPr>
            <a:grpSpLocks/>
          </p:cNvGrpSpPr>
          <p:nvPr/>
        </p:nvGrpSpPr>
        <p:grpSpPr bwMode="auto">
          <a:xfrm>
            <a:off x="5410200" y="4629150"/>
            <a:ext cx="3536950" cy="461963"/>
            <a:chOff x="5238750" y="4711700"/>
            <a:chExt cx="3708400" cy="379413"/>
          </a:xfrm>
        </p:grpSpPr>
        <p:sp>
          <p:nvSpPr>
            <p:cNvPr id="28678" name="object 2"/>
            <p:cNvSpPr>
              <a:spLocks noChangeArrowheads="1"/>
            </p:cNvSpPr>
            <p:nvPr/>
          </p:nvSpPr>
          <p:spPr bwMode="auto">
            <a:xfrm>
              <a:off x="7135813" y="4854575"/>
              <a:ext cx="1811337" cy="207963"/>
            </a:xfrm>
            <a:prstGeom prst="rect">
              <a:avLst/>
            </a:prstGeom>
            <a:blipFill dpi="0" rotWithShape="1">
              <a:blip r:embed="rId3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28679" name="object 3"/>
            <p:cNvSpPr>
              <a:spLocks noChangeArrowheads="1"/>
            </p:cNvSpPr>
            <p:nvPr/>
          </p:nvSpPr>
          <p:spPr bwMode="auto">
            <a:xfrm>
              <a:off x="5238750" y="4711700"/>
              <a:ext cx="1828800" cy="379413"/>
            </a:xfrm>
            <a:prstGeom prst="rect">
              <a:avLst/>
            </a:prstGeom>
            <a:blipFill dpi="0" rotWithShape="1">
              <a:blip r:embed="rId4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bject 3"/>
          <p:cNvSpPr txBox="1">
            <a:spLocks noChangeArrowheads="1"/>
          </p:cNvSpPr>
          <p:nvPr/>
        </p:nvSpPr>
        <p:spPr bwMode="auto">
          <a:xfrm>
            <a:off x="150132" y="1145383"/>
            <a:ext cx="3429000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en-US" sz="2200" b="1">
                <a:solidFill>
                  <a:srgbClr val="0073B4"/>
                </a:solidFill>
                <a:latin typeface="Arial Black" charset="0"/>
                <a:ea typeface="Arial Black" charset="0"/>
                <a:cs typeface="Arial Black" charset="0"/>
              </a:rPr>
              <a:t>Заявления на отпуск</a:t>
            </a:r>
            <a:endParaRPr lang="ru-RU" altLang="en-US" sz="2200"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7171" name="object 4"/>
          <p:cNvSpPr txBox="1">
            <a:spLocks noChangeArrowheads="1"/>
          </p:cNvSpPr>
          <p:nvPr/>
        </p:nvSpPr>
        <p:spPr bwMode="auto">
          <a:xfrm>
            <a:off x="4555778" y="1145383"/>
            <a:ext cx="4792867" cy="1003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en-US" sz="2400" b="1">
                <a:solidFill>
                  <a:srgbClr val="56B100"/>
                </a:solidFill>
                <a:latin typeface="Arial Black" charset="0"/>
                <a:ea typeface="Arial Black" charset="0"/>
                <a:cs typeface="Arial Black" charset="0"/>
              </a:rPr>
              <a:t>Согласование бюджетов</a:t>
            </a:r>
            <a:endParaRPr lang="ru-RU" altLang="en-US" sz="2400">
              <a:latin typeface="Arial Black" charset="0"/>
              <a:ea typeface="Arial Black" charset="0"/>
              <a:cs typeface="Arial Black" charset="0"/>
            </a:endParaRPr>
          </a:p>
          <a:p>
            <a:pPr eaLnBrk="1" hangingPunct="1">
              <a:lnSpc>
                <a:spcPts val="800"/>
              </a:lnSpc>
              <a:spcBef>
                <a:spcPts val="38"/>
              </a:spcBef>
            </a:pPr>
            <a:endParaRPr lang="ru-RU" altLang="en-US" sz="800">
              <a:latin typeface="Calibri" charset="0"/>
            </a:endParaRPr>
          </a:p>
          <a:p>
            <a:pPr eaLnBrk="1" hangingPunct="1">
              <a:lnSpc>
                <a:spcPts val="1000"/>
              </a:lnSpc>
            </a:pPr>
            <a:endParaRPr lang="ru-RU" altLang="en-US" sz="1000">
              <a:latin typeface="Calibri" charset="0"/>
            </a:endParaRPr>
          </a:p>
          <a:p>
            <a:pPr eaLnBrk="1" hangingPunct="1"/>
            <a:r>
              <a:rPr lang="ru-RU" altLang="en-US" sz="2500" b="1">
                <a:solidFill>
                  <a:srgbClr val="FCAE00"/>
                </a:solidFill>
                <a:latin typeface="Arial Black" charset="0"/>
                <a:ea typeface="Arial Black" charset="0"/>
                <a:cs typeface="Arial Black" charset="0"/>
              </a:rPr>
              <a:t>Запросы на обучение</a:t>
            </a:r>
            <a:endParaRPr lang="ru-RU" altLang="en-US" sz="2500"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7172" name="object 5"/>
          <p:cNvSpPr txBox="1">
            <a:spLocks noChangeArrowheads="1"/>
          </p:cNvSpPr>
          <p:nvPr/>
        </p:nvSpPr>
        <p:spPr bwMode="auto">
          <a:xfrm>
            <a:off x="762752" y="1383493"/>
            <a:ext cx="5588000" cy="1043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en-US" sz="3300" b="1">
                <a:latin typeface="Calibri" charset="0"/>
                <a:ea typeface="Calibri" charset="0"/>
                <a:cs typeface="Calibri" charset="0"/>
              </a:rPr>
              <a:t>Устройство сотрудников</a:t>
            </a:r>
            <a:endParaRPr lang="ru-RU" altLang="en-US" sz="3300">
              <a:latin typeface="Calibri" charset="0"/>
              <a:ea typeface="Calibri" charset="0"/>
              <a:cs typeface="Calibri" charset="0"/>
            </a:endParaRPr>
          </a:p>
          <a:p>
            <a:pPr eaLnBrk="1" hangingPunct="1">
              <a:spcBef>
                <a:spcPts val="150"/>
              </a:spcBef>
            </a:pPr>
            <a:r>
              <a:rPr lang="ru-RU" altLang="en-US" sz="2900">
                <a:solidFill>
                  <a:srgbClr val="0073B4"/>
                </a:solidFill>
                <a:latin typeface="Copperplate Gothic Bold" charset="0"/>
                <a:ea typeface="Copperplate Gothic Bold" charset="0"/>
                <a:cs typeface="Copperplate Gothic Bold" charset="0"/>
              </a:rPr>
              <a:t>Потребительские жалобы</a:t>
            </a:r>
            <a:endParaRPr lang="ru-RU" altLang="en-US" sz="2900">
              <a:latin typeface="Copperplate Gothic Bold" charset="0"/>
              <a:ea typeface="Copperplate Gothic Bold" charset="0"/>
              <a:cs typeface="Copperplate Gothic Bold" charset="0"/>
            </a:endParaRPr>
          </a:p>
        </p:txBody>
      </p:sp>
      <p:sp>
        <p:nvSpPr>
          <p:cNvPr id="7173" name="object 6"/>
          <p:cNvSpPr txBox="1">
            <a:spLocks noChangeArrowheads="1"/>
          </p:cNvSpPr>
          <p:nvPr/>
        </p:nvSpPr>
        <p:spPr bwMode="auto">
          <a:xfrm>
            <a:off x="1447800" y="4501357"/>
            <a:ext cx="341630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en-US" sz="3000" b="1" i="1">
                <a:solidFill>
                  <a:srgbClr val="0073B4"/>
                </a:solidFill>
                <a:latin typeface="Calibri" charset="0"/>
                <a:ea typeface="Calibri" charset="0"/>
                <a:cs typeface="Calibri" charset="0"/>
              </a:rPr>
              <a:t>Аттестация</a:t>
            </a:r>
            <a:endParaRPr lang="ru-RU" altLang="en-US" sz="300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174" name="object 7"/>
          <p:cNvSpPr txBox="1">
            <a:spLocks noChangeArrowheads="1"/>
          </p:cNvSpPr>
          <p:nvPr/>
        </p:nvSpPr>
        <p:spPr bwMode="auto">
          <a:xfrm>
            <a:off x="457201" y="2593974"/>
            <a:ext cx="8441982" cy="526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en-US" sz="3600" b="1" baseline="-12000">
                <a:solidFill>
                  <a:srgbClr val="56B100"/>
                </a:solidFill>
                <a:latin typeface="Arial Black" charset="0"/>
                <a:ea typeface="Arial Black" charset="0"/>
                <a:cs typeface="Arial Black" charset="0"/>
              </a:rPr>
              <a:t>Отслеживание расходов </a:t>
            </a:r>
            <a:r>
              <a:rPr lang="ru-RU" altLang="en-US" sz="3300" b="1">
                <a:solidFill>
                  <a:srgbClr val="FCAE00"/>
                </a:solidFill>
              </a:rPr>
              <a:t>Запуск продуктов</a:t>
            </a:r>
            <a:endParaRPr lang="ru-RU" altLang="en-US" sz="3300"/>
          </a:p>
        </p:txBody>
      </p:sp>
      <p:sp>
        <p:nvSpPr>
          <p:cNvPr id="7175" name="object 8"/>
          <p:cNvSpPr txBox="1">
            <a:spLocks noChangeArrowheads="1"/>
          </p:cNvSpPr>
          <p:nvPr/>
        </p:nvSpPr>
        <p:spPr bwMode="auto">
          <a:xfrm>
            <a:off x="4254138" y="2280615"/>
            <a:ext cx="3324225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en-US" sz="3300" b="1">
                <a:latin typeface="Calibri" charset="0"/>
                <a:ea typeface="Calibri" charset="0"/>
                <a:cs typeface="Calibri" charset="0"/>
              </a:rPr>
              <a:t>Процесс закупок</a:t>
            </a:r>
            <a:endParaRPr lang="ru-RU" altLang="en-US" sz="330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176" name="object 10"/>
          <p:cNvSpPr txBox="1">
            <a:spLocks noChangeArrowheads="1"/>
          </p:cNvSpPr>
          <p:nvPr/>
        </p:nvSpPr>
        <p:spPr bwMode="auto">
          <a:xfrm>
            <a:off x="5075900" y="3605555"/>
            <a:ext cx="4876800" cy="82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65113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en-US" sz="3100" b="1" i="1">
                <a:latin typeface="Calibri" charset="0"/>
                <a:ea typeface="Calibri" charset="0"/>
                <a:cs typeface="Calibri" charset="0"/>
              </a:rPr>
              <a:t>Обработка заказов</a:t>
            </a:r>
            <a:endParaRPr lang="ru-RU" altLang="en-US" sz="3100">
              <a:latin typeface="Calibri" charset="0"/>
              <a:ea typeface="Calibri" charset="0"/>
              <a:cs typeface="Calibri" charset="0"/>
            </a:endParaRPr>
          </a:p>
          <a:p>
            <a:pPr eaLnBrk="1" hangingPunct="1">
              <a:lnSpc>
                <a:spcPts val="1000"/>
              </a:lnSpc>
              <a:spcBef>
                <a:spcPts val="88"/>
              </a:spcBef>
            </a:pPr>
            <a:endParaRPr lang="ru-RU" altLang="en-US" sz="1000">
              <a:latin typeface="Calibri" charset="0"/>
            </a:endParaRPr>
          </a:p>
          <a:p>
            <a:pPr eaLnBrk="1" hangingPunct="1"/>
            <a:r>
              <a:rPr lang="ru-RU" altLang="en-US" sz="3100" b="1" i="1">
                <a:solidFill>
                  <a:srgbClr val="56B100"/>
                </a:solidFill>
                <a:latin typeface="Calibri" charset="0"/>
                <a:ea typeface="Calibri" charset="0"/>
                <a:cs typeface="Calibri" charset="0"/>
              </a:rPr>
              <a:t>Работа со счетами</a:t>
            </a:r>
            <a:endParaRPr lang="ru-RU" altLang="en-US" sz="310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177" name="object 11"/>
          <p:cNvSpPr txBox="1">
            <a:spLocks noChangeArrowheads="1"/>
          </p:cNvSpPr>
          <p:nvPr/>
        </p:nvSpPr>
        <p:spPr bwMode="auto">
          <a:xfrm>
            <a:off x="457200" y="3365500"/>
            <a:ext cx="5662613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en-US" sz="2600" b="1">
                <a:solidFill>
                  <a:srgbClr val="0073B4"/>
                </a:solidFill>
                <a:latin typeface="Arial Black" charset="0"/>
                <a:ea typeface="Arial Black" charset="0"/>
                <a:cs typeface="Arial Black" charset="0"/>
              </a:rPr>
              <a:t>Согласование командировок</a:t>
            </a:r>
            <a:endParaRPr lang="ru-RU" altLang="en-US" sz="2600"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7178" name="object 12"/>
          <p:cNvSpPr txBox="1">
            <a:spLocks noChangeArrowheads="1"/>
          </p:cNvSpPr>
          <p:nvPr/>
        </p:nvSpPr>
        <p:spPr bwMode="auto">
          <a:xfrm>
            <a:off x="1447800" y="3080230"/>
            <a:ext cx="44196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en-US" sz="2700" b="1" i="1">
                <a:latin typeface="Calibri" charset="0"/>
                <a:ea typeface="Calibri" charset="0"/>
                <a:cs typeface="Calibri" charset="0"/>
              </a:rPr>
              <a:t>Отслеживание платежей</a:t>
            </a:r>
            <a:endParaRPr lang="ru-RU" altLang="en-US" sz="270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81000" y="2234148"/>
            <a:ext cx="4742141" cy="459582"/>
          </a:xfrm>
          <a:prstGeom prst="rect">
            <a:avLst/>
          </a:prstGeom>
        </p:spPr>
        <p:txBody>
          <a:bodyPr lIns="0" tIns="0" rIns="0" bIns="0"/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en-US" sz="3100">
                <a:solidFill>
                  <a:srgbClr val="FCAE00"/>
                </a:solidFill>
              </a:rPr>
              <a:t>Заявки по гарантии</a:t>
            </a:r>
            <a:endParaRPr lang="en-US" altLang="en-US" sz="3100"/>
          </a:p>
        </p:txBody>
      </p:sp>
      <p:sp>
        <p:nvSpPr>
          <p:cNvPr id="7181" name="object 15"/>
          <p:cNvSpPr txBox="1">
            <a:spLocks noChangeArrowheads="1"/>
          </p:cNvSpPr>
          <p:nvPr/>
        </p:nvSpPr>
        <p:spPr bwMode="auto">
          <a:xfrm>
            <a:off x="533400" y="3790950"/>
            <a:ext cx="3544888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en-US" sz="3000" b="1" i="1">
                <a:solidFill>
                  <a:srgbClr val="FCAE00"/>
                </a:solidFill>
                <a:latin typeface="Calibri" charset="0"/>
                <a:ea typeface="Calibri" charset="0"/>
                <a:cs typeface="Calibri" charset="0"/>
              </a:rPr>
              <a:t>Заявки на кредит</a:t>
            </a:r>
            <a:endParaRPr lang="ru-RU" altLang="en-US" sz="300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733800" y="3840957"/>
            <a:ext cx="4618902" cy="715962"/>
          </a:xfrm>
          <a:prstGeom prst="rect">
            <a:avLst/>
          </a:prstGeom>
        </p:spPr>
        <p:txBody>
          <a:bodyPr lIns="0" tIns="0" rIns="0" bIns="0"/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en-US" sz="4000" dirty="0">
                <a:solidFill>
                  <a:srgbClr val="56B100"/>
                </a:solidFill>
                <a:latin typeface="Calibri" charset="0"/>
              </a:rPr>
              <a:t>Запросы клиентов</a:t>
            </a:r>
            <a:endParaRPr lang="en-US" altLang="en-US" sz="4000" dirty="0">
              <a:latin typeface="Calibri" charset="0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60222" y="4241349"/>
            <a:ext cx="4884738" cy="354012"/>
          </a:xfrm>
          <a:prstGeom prst="rect">
            <a:avLst/>
          </a:prstGeom>
        </p:spPr>
        <p:txBody>
          <a:bodyPr lIns="0" tIns="0" rIns="0" bIns="0"/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en-US" sz="2900" b="1">
                <a:solidFill>
                  <a:srgbClr val="0095D1"/>
                </a:solidFill>
              </a:rPr>
              <a:t>Запросы на изменения</a:t>
            </a:r>
            <a:endParaRPr lang="en-US" altLang="en-US" sz="2900"/>
          </a:p>
        </p:txBody>
      </p:sp>
      <p:sp>
        <p:nvSpPr>
          <p:cNvPr id="19" name="object 19"/>
          <p:cNvSpPr txBox="1"/>
          <p:nvPr/>
        </p:nvSpPr>
        <p:spPr>
          <a:xfrm>
            <a:off x="2538413" y="753803"/>
            <a:ext cx="3581400" cy="377825"/>
          </a:xfrm>
          <a:prstGeom prst="rect">
            <a:avLst/>
          </a:prstGeom>
        </p:spPr>
        <p:txBody>
          <a:bodyPr lIns="0" tIns="0" rIns="0" bIns="0"/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en-US" sz="3100">
                <a:solidFill>
                  <a:srgbClr val="56B100"/>
                </a:solidFill>
                <a:latin typeface="Calibri" charset="0"/>
              </a:rPr>
              <a:t>Отслеживание багов</a:t>
            </a:r>
            <a:endParaRPr lang="en-US" altLang="en-US" sz="3100">
              <a:solidFill>
                <a:srgbClr val="56B100"/>
              </a:solidFill>
              <a:latin typeface="Calibri" charset="0"/>
            </a:endParaRPr>
          </a:p>
        </p:txBody>
      </p:sp>
      <p:sp>
        <p:nvSpPr>
          <p:cNvPr id="21" name="Заголовок 7"/>
          <p:cNvSpPr>
            <a:spLocks noGrp="1"/>
          </p:cNvSpPr>
          <p:nvPr>
            <p:ph type="title"/>
          </p:nvPr>
        </p:nvSpPr>
        <p:spPr>
          <a:xfrm>
            <a:off x="372892" y="113386"/>
            <a:ext cx="8610600" cy="685800"/>
          </a:xfrm>
        </p:spPr>
        <p:txBody>
          <a:bodyPr>
            <a:noAutofit/>
          </a:bodyPr>
          <a:lstStyle/>
          <a:p>
            <a:pPr eaLnBrk="1" hangingPunct="1"/>
            <a:r>
              <a:rPr lang="ru-RU" altLang="en-US" sz="4000" b="1">
                <a:solidFill>
                  <a:srgbClr val="92D050"/>
                </a:solidFill>
                <a:ea typeface="Arial" charset="0"/>
                <a:cs typeface="Arial" charset="0"/>
              </a:rPr>
              <a:t>Управление бизнес-процессами</a:t>
            </a:r>
            <a:r>
              <a:rPr lang="ru-RU" altLang="en-US" sz="1800">
                <a:solidFill>
                  <a:srgbClr val="000000"/>
                </a:solidFill>
                <a:ea typeface="Arial" charset="0"/>
                <a:cs typeface="Arial" charset="0"/>
              </a:rPr>
              <a:t/>
            </a:r>
            <a:br>
              <a:rPr lang="ru-RU" altLang="en-US" sz="1800">
                <a:solidFill>
                  <a:srgbClr val="000000"/>
                </a:solidFill>
                <a:ea typeface="Arial" charset="0"/>
                <a:cs typeface="Arial" charset="0"/>
              </a:rPr>
            </a:br>
            <a:endParaRPr lang="ru-RU" altLang="en-US" sz="1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Группа 8"/>
          <p:cNvGrpSpPr>
            <a:grpSpLocks/>
          </p:cNvGrpSpPr>
          <p:nvPr/>
        </p:nvGrpSpPr>
        <p:grpSpPr bwMode="auto">
          <a:xfrm>
            <a:off x="5334000" y="4629150"/>
            <a:ext cx="3613150" cy="461963"/>
            <a:chOff x="5226050" y="4711700"/>
            <a:chExt cx="3721100" cy="379413"/>
          </a:xfrm>
        </p:grpSpPr>
        <p:sp>
          <p:nvSpPr>
            <p:cNvPr id="8197" name="object 2"/>
            <p:cNvSpPr>
              <a:spLocks noChangeArrowheads="1"/>
            </p:cNvSpPr>
            <p:nvPr/>
          </p:nvSpPr>
          <p:spPr bwMode="auto">
            <a:xfrm>
              <a:off x="7129463" y="4854575"/>
              <a:ext cx="1817687" cy="207963"/>
            </a:xfrm>
            <a:prstGeom prst="rect">
              <a:avLst/>
            </a:prstGeom>
            <a:blipFill dpi="0" rotWithShape="1">
              <a:blip r:embed="rId2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8198" name="object 3"/>
            <p:cNvSpPr>
              <a:spLocks noChangeArrowheads="1"/>
            </p:cNvSpPr>
            <p:nvPr/>
          </p:nvSpPr>
          <p:spPr bwMode="auto">
            <a:xfrm>
              <a:off x="5226050" y="4711700"/>
              <a:ext cx="1835150" cy="379413"/>
            </a:xfrm>
            <a:prstGeom prst="rect">
              <a:avLst/>
            </a:prstGeom>
            <a:blipFill dpi="0" rotWithShape="1">
              <a:blip r:embed="rId3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</p:grpSp>
      <p:sp>
        <p:nvSpPr>
          <p:cNvPr id="4" name="object 4"/>
          <p:cNvSpPr txBox="1"/>
          <p:nvPr/>
        </p:nvSpPr>
        <p:spPr>
          <a:xfrm>
            <a:off x="650782" y="369426"/>
            <a:ext cx="8001000" cy="550863"/>
          </a:xfrm>
          <a:prstGeom prst="rect">
            <a:avLst/>
          </a:prstGeom>
        </p:spPr>
        <p:txBody>
          <a:bodyPr lIns="0" tIns="0" rIns="0" bIns="0"/>
          <a:lstStyle>
            <a:lvl1pPr marL="12700" eaLnBrk="0" hangingPunct="0">
              <a:tabLst>
                <a:tab pos="3263900" algn="l"/>
                <a:tab pos="440372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tabLst>
                <a:tab pos="3263900" algn="l"/>
                <a:tab pos="440372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tabLst>
                <a:tab pos="3263900" algn="l"/>
                <a:tab pos="440372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tabLst>
                <a:tab pos="3263900" algn="l"/>
                <a:tab pos="440372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tabLst>
                <a:tab pos="3263900" algn="l"/>
                <a:tab pos="440372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263900" algn="l"/>
                <a:tab pos="440372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263900" algn="l"/>
                <a:tab pos="440372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263900" algn="l"/>
                <a:tab pos="440372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263900" algn="l"/>
                <a:tab pos="4403725" algn="l"/>
              </a:tabLs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en-US" sz="3600" b="1">
                <a:solidFill>
                  <a:srgbClr val="E1E989"/>
                </a:solidFill>
              </a:rPr>
              <a:t>Цели создания бизнес-процессов</a:t>
            </a:r>
            <a:endParaRPr lang="en-US" altLang="en-US" sz="3600"/>
          </a:p>
        </p:txBody>
      </p:sp>
      <p:sp>
        <p:nvSpPr>
          <p:cNvPr id="8196" name="object 5"/>
          <p:cNvSpPr>
            <a:spLocks noGrp="1"/>
          </p:cNvSpPr>
          <p:nvPr>
            <p:ph type="body" idx="1"/>
          </p:nvPr>
        </p:nvSpPr>
        <p:spPr>
          <a:xfrm>
            <a:off x="539657" y="1276438"/>
            <a:ext cx="8112125" cy="3170523"/>
          </a:xfrm>
        </p:spPr>
        <p:txBody>
          <a:bodyPr/>
          <a:lstStyle/>
          <a:p>
            <a:pPr eaLnBrk="1" hangingPunct="1">
              <a:lnSpc>
                <a:spcPct val="200000"/>
              </a:lnSpc>
              <a:spcBef>
                <a:spcPct val="0"/>
              </a:spcBef>
              <a:buFont typeface="Arial" charset="0"/>
              <a:buChar char="•"/>
              <a:tabLst>
                <a:tab pos="2255838" algn="l"/>
                <a:tab pos="4762500" algn="l"/>
              </a:tabLst>
            </a:pPr>
            <a:r>
              <a:rPr lang="ru-RU" altLang="en-US" sz="2900" dirty="0">
                <a:solidFill>
                  <a:srgbClr val="EDFFBF"/>
                </a:solidFill>
                <a:ea typeface="Arial" charset="0"/>
                <a:cs typeface="Arial" charset="0"/>
              </a:rPr>
              <a:t>Повышение эффективности бизнеса</a:t>
            </a:r>
            <a:endParaRPr lang="ru-RU" altLang="en-US" sz="2900" dirty="0">
              <a:solidFill>
                <a:srgbClr val="000000"/>
              </a:solidFill>
              <a:ea typeface="Arial" charset="0"/>
              <a:cs typeface="Arial" charset="0"/>
            </a:endParaRP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Font typeface="Arial" charset="0"/>
              <a:buChar char="•"/>
              <a:tabLst>
                <a:tab pos="2255838" algn="l"/>
                <a:tab pos="4762500" algn="l"/>
              </a:tabLst>
            </a:pPr>
            <a:r>
              <a:rPr lang="ru-RU" altLang="en-US" sz="2900" dirty="0">
                <a:solidFill>
                  <a:srgbClr val="EDFFBF"/>
                </a:solidFill>
                <a:ea typeface="Arial" charset="0"/>
                <a:cs typeface="Arial" charset="0"/>
              </a:rPr>
              <a:t>Удовлетворение требований заказчиков </a:t>
            </a: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Font typeface="Arial" charset="0"/>
              <a:buChar char="•"/>
              <a:tabLst>
                <a:tab pos="2255838" algn="l"/>
                <a:tab pos="4762500" algn="l"/>
              </a:tabLst>
            </a:pPr>
            <a:r>
              <a:rPr lang="ru-RU" altLang="en-US" sz="2900" dirty="0">
                <a:solidFill>
                  <a:srgbClr val="EDFFBF"/>
                </a:solidFill>
                <a:ea typeface="Arial" charset="0"/>
                <a:cs typeface="Arial" charset="0"/>
              </a:rPr>
              <a:t>Способствование увеличению выручки</a:t>
            </a:r>
            <a:endParaRPr lang="ru-RU" altLang="en-US" sz="2900" dirty="0">
              <a:solidFill>
                <a:srgbClr val="FF0000"/>
              </a:solidFill>
              <a:ea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3"/>
          <p:cNvSpPr txBox="1">
            <a:spLocks noGrp="1"/>
          </p:cNvSpPr>
          <p:nvPr>
            <p:ph type="title"/>
          </p:nvPr>
        </p:nvSpPr>
        <p:spPr>
          <a:xfrm>
            <a:off x="1512888" y="128115"/>
            <a:ext cx="6071058" cy="809625"/>
          </a:xfrm>
        </p:spPr>
        <p:txBody>
          <a:bodyPr>
            <a:noAutofit/>
          </a:bodyPr>
          <a:lstStyle/>
          <a:p>
            <a:pPr marL="12700" eaLnBrk="1" hangingPunct="1">
              <a:tabLst>
                <a:tab pos="1852613" algn="l"/>
                <a:tab pos="2597150" algn="l"/>
              </a:tabLst>
            </a:pPr>
            <a:r>
              <a:rPr lang="ru-RU" altLang="en-US" sz="4800" b="1">
                <a:solidFill>
                  <a:srgbClr val="E1E989"/>
                </a:solidFill>
                <a:ea typeface="Arial" charset="0"/>
                <a:cs typeface="Arial" charset="0"/>
              </a:rPr>
              <a:t>Виды  процессов</a:t>
            </a:r>
            <a:endParaRPr lang="en-US" altLang="en-US" sz="4800">
              <a:solidFill>
                <a:srgbClr val="000000"/>
              </a:solidFill>
              <a:ea typeface="Arial" charset="0"/>
              <a:cs typeface="Arial" charset="0"/>
            </a:endParaRPr>
          </a:p>
        </p:txBody>
      </p:sp>
      <p:grpSp>
        <p:nvGrpSpPr>
          <p:cNvPr id="9219" name="Группа 13"/>
          <p:cNvGrpSpPr>
            <a:grpSpLocks/>
          </p:cNvGrpSpPr>
          <p:nvPr/>
        </p:nvGrpSpPr>
        <p:grpSpPr bwMode="auto">
          <a:xfrm>
            <a:off x="915988" y="1074738"/>
            <a:ext cx="2436812" cy="3460750"/>
            <a:chOff x="698500" y="1074738"/>
            <a:chExt cx="2706688" cy="3460750"/>
          </a:xfrm>
        </p:grpSpPr>
        <p:sp>
          <p:nvSpPr>
            <p:cNvPr id="9224" name="object 5"/>
            <p:cNvSpPr>
              <a:spLocks noChangeArrowheads="1"/>
            </p:cNvSpPr>
            <p:nvPr/>
          </p:nvSpPr>
          <p:spPr bwMode="auto">
            <a:xfrm>
              <a:off x="698500" y="1074738"/>
              <a:ext cx="2706688" cy="3460750"/>
            </a:xfrm>
            <a:prstGeom prst="rect">
              <a:avLst/>
            </a:prstGeom>
            <a:blipFill dpi="0" rotWithShape="1">
              <a:blip r:embed="rId2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9225" name="object 6"/>
            <p:cNvSpPr>
              <a:spLocks/>
            </p:cNvSpPr>
            <p:nvPr/>
          </p:nvSpPr>
          <p:spPr bwMode="auto">
            <a:xfrm>
              <a:off x="749300" y="1095375"/>
              <a:ext cx="2603500" cy="3381375"/>
            </a:xfrm>
            <a:custGeom>
              <a:avLst/>
              <a:gdLst>
                <a:gd name="T0" fmla="*/ 2367850 w 2603500"/>
                <a:gd name="T1" fmla="*/ 0 h 4508500"/>
                <a:gd name="T2" fmla="*/ 237981 w 2603500"/>
                <a:gd name="T3" fmla="*/ 0 h 4508500"/>
                <a:gd name="T4" fmla="*/ 218462 w 2603500"/>
                <a:gd name="T5" fmla="*/ 788 h 4508500"/>
                <a:gd name="T6" fmla="*/ 180791 w 2603500"/>
                <a:gd name="T7" fmla="*/ 6916 h 4508500"/>
                <a:gd name="T8" fmla="*/ 128615 w 2603500"/>
                <a:gd name="T9" fmla="*/ 26563 h 4508500"/>
                <a:gd name="T10" fmla="*/ 83105 w 2603500"/>
                <a:gd name="T11" fmla="*/ 57286 h 4508500"/>
                <a:gd name="T12" fmla="*/ 45916 w 2603500"/>
                <a:gd name="T13" fmla="*/ 97432 h 4508500"/>
                <a:gd name="T14" fmla="*/ 18701 w 2603500"/>
                <a:gd name="T15" fmla="*/ 145348 h 4508500"/>
                <a:gd name="T16" fmla="*/ 3114 w 2603500"/>
                <a:gd name="T17" fmla="*/ 199379 h 4508500"/>
                <a:gd name="T18" fmla="*/ 0 w 2603500"/>
                <a:gd name="T19" fmla="*/ 237981 h 4508500"/>
                <a:gd name="T20" fmla="*/ 0 w 2603500"/>
                <a:gd name="T21" fmla="*/ 4275728 h 4508500"/>
                <a:gd name="T22" fmla="*/ 3114 w 2603500"/>
                <a:gd name="T23" fmla="*/ 4314184 h 4508500"/>
                <a:gd name="T24" fmla="*/ 18701 w 2603500"/>
                <a:gd name="T25" fmla="*/ 4367547 h 4508500"/>
                <a:gd name="T26" fmla="*/ 45916 w 2603500"/>
                <a:gd name="T27" fmla="*/ 4414443 h 4508500"/>
                <a:gd name="T28" fmla="*/ 83105 w 2603500"/>
                <a:gd name="T29" fmla="*/ 4453428 h 4508500"/>
                <a:gd name="T30" fmla="*/ 128615 w 2603500"/>
                <a:gd name="T31" fmla="*/ 4483062 h 4508500"/>
                <a:gd name="T32" fmla="*/ 180791 w 2603500"/>
                <a:gd name="T33" fmla="*/ 4501900 h 4508500"/>
                <a:gd name="T34" fmla="*/ 218462 w 2603500"/>
                <a:gd name="T35" fmla="*/ 4507748 h 4508500"/>
                <a:gd name="T36" fmla="*/ 237981 w 2603500"/>
                <a:gd name="T37" fmla="*/ 4508500 h 4508500"/>
                <a:gd name="T38" fmla="*/ 2367850 w 2603500"/>
                <a:gd name="T39" fmla="*/ 4508500 h 4508500"/>
                <a:gd name="T40" fmla="*/ 2406386 w 2603500"/>
                <a:gd name="T41" fmla="*/ 4505531 h 4508500"/>
                <a:gd name="T42" fmla="*/ 2460119 w 2603500"/>
                <a:gd name="T43" fmla="*/ 4490612 h 4508500"/>
                <a:gd name="T44" fmla="*/ 2507578 w 2603500"/>
                <a:gd name="T45" fmla="*/ 4464417 h 4508500"/>
                <a:gd name="T46" fmla="*/ 2547205 w 2603500"/>
                <a:gd name="T47" fmla="*/ 4428388 h 4508500"/>
                <a:gd name="T48" fmla="*/ 2577440 w 2603500"/>
                <a:gd name="T49" fmla="*/ 4383969 h 4508500"/>
                <a:gd name="T50" fmla="*/ 2596725 w 2603500"/>
                <a:gd name="T51" fmla="*/ 4332601 h 4508500"/>
                <a:gd name="T52" fmla="*/ 2603500 w 2603500"/>
                <a:gd name="T53" fmla="*/ 4275728 h 4508500"/>
                <a:gd name="T54" fmla="*/ 2603500 w 2603500"/>
                <a:gd name="T55" fmla="*/ 237981 h 4508500"/>
                <a:gd name="T56" fmla="*/ 2600450 w 2603500"/>
                <a:gd name="T57" fmla="*/ 199379 h 4508500"/>
                <a:gd name="T58" fmla="*/ 2585162 w 2603500"/>
                <a:gd name="T59" fmla="*/ 145348 h 4508500"/>
                <a:gd name="T60" fmla="*/ 2558404 w 2603500"/>
                <a:gd name="T61" fmla="*/ 97432 h 4508500"/>
                <a:gd name="T62" fmla="*/ 2521734 w 2603500"/>
                <a:gd name="T63" fmla="*/ 57286 h 4508500"/>
                <a:gd name="T64" fmla="*/ 2476712 w 2603500"/>
                <a:gd name="T65" fmla="*/ 26563 h 4508500"/>
                <a:gd name="T66" fmla="*/ 2424898 w 2603500"/>
                <a:gd name="T67" fmla="*/ 6916 h 4508500"/>
                <a:gd name="T68" fmla="*/ 2367850 w 2603500"/>
                <a:gd name="T69" fmla="*/ 0 h 450850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603500"/>
                <a:gd name="T106" fmla="*/ 0 h 4508500"/>
                <a:gd name="T107" fmla="*/ 2603500 w 2603500"/>
                <a:gd name="T108" fmla="*/ 4508500 h 450850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603500" h="4508500">
                  <a:moveTo>
                    <a:pt x="2367850" y="0"/>
                  </a:moveTo>
                  <a:lnTo>
                    <a:pt x="237981" y="0"/>
                  </a:lnTo>
                  <a:lnTo>
                    <a:pt x="218462" y="788"/>
                  </a:lnTo>
                  <a:lnTo>
                    <a:pt x="180791" y="6916"/>
                  </a:lnTo>
                  <a:lnTo>
                    <a:pt x="128615" y="26563"/>
                  </a:lnTo>
                  <a:lnTo>
                    <a:pt x="83105" y="57286"/>
                  </a:lnTo>
                  <a:lnTo>
                    <a:pt x="45916" y="97432"/>
                  </a:lnTo>
                  <a:lnTo>
                    <a:pt x="18701" y="145348"/>
                  </a:lnTo>
                  <a:lnTo>
                    <a:pt x="3114" y="199379"/>
                  </a:lnTo>
                  <a:lnTo>
                    <a:pt x="0" y="237981"/>
                  </a:lnTo>
                  <a:lnTo>
                    <a:pt x="0" y="4275728"/>
                  </a:lnTo>
                  <a:lnTo>
                    <a:pt x="3114" y="4314184"/>
                  </a:lnTo>
                  <a:lnTo>
                    <a:pt x="18701" y="4367547"/>
                  </a:lnTo>
                  <a:lnTo>
                    <a:pt x="45916" y="4414443"/>
                  </a:lnTo>
                  <a:lnTo>
                    <a:pt x="83105" y="4453428"/>
                  </a:lnTo>
                  <a:lnTo>
                    <a:pt x="128615" y="4483062"/>
                  </a:lnTo>
                  <a:lnTo>
                    <a:pt x="180791" y="4501900"/>
                  </a:lnTo>
                  <a:lnTo>
                    <a:pt x="218462" y="4507748"/>
                  </a:lnTo>
                  <a:lnTo>
                    <a:pt x="237981" y="4508500"/>
                  </a:lnTo>
                  <a:lnTo>
                    <a:pt x="2367850" y="4508500"/>
                  </a:lnTo>
                  <a:lnTo>
                    <a:pt x="2406386" y="4505531"/>
                  </a:lnTo>
                  <a:lnTo>
                    <a:pt x="2460119" y="4490612"/>
                  </a:lnTo>
                  <a:lnTo>
                    <a:pt x="2507578" y="4464417"/>
                  </a:lnTo>
                  <a:lnTo>
                    <a:pt x="2547205" y="4428388"/>
                  </a:lnTo>
                  <a:lnTo>
                    <a:pt x="2577440" y="4383969"/>
                  </a:lnTo>
                  <a:lnTo>
                    <a:pt x="2596725" y="4332601"/>
                  </a:lnTo>
                  <a:lnTo>
                    <a:pt x="2603500" y="4275728"/>
                  </a:lnTo>
                  <a:lnTo>
                    <a:pt x="2603500" y="237981"/>
                  </a:lnTo>
                  <a:lnTo>
                    <a:pt x="2600450" y="199379"/>
                  </a:lnTo>
                  <a:lnTo>
                    <a:pt x="2585162" y="145348"/>
                  </a:lnTo>
                  <a:lnTo>
                    <a:pt x="2558404" y="97432"/>
                  </a:lnTo>
                  <a:lnTo>
                    <a:pt x="2521734" y="57286"/>
                  </a:lnTo>
                  <a:lnTo>
                    <a:pt x="2476712" y="26563"/>
                  </a:lnTo>
                  <a:lnTo>
                    <a:pt x="2424898" y="6916"/>
                  </a:lnTo>
                  <a:lnTo>
                    <a:pt x="236785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26" name="object 7"/>
            <p:cNvSpPr>
              <a:spLocks/>
            </p:cNvSpPr>
            <p:nvPr/>
          </p:nvSpPr>
          <p:spPr bwMode="auto">
            <a:xfrm>
              <a:off x="749300" y="1095375"/>
              <a:ext cx="2603500" cy="3381375"/>
            </a:xfrm>
            <a:custGeom>
              <a:avLst/>
              <a:gdLst>
                <a:gd name="T0" fmla="*/ 0 w 2603500"/>
                <a:gd name="T1" fmla="*/ 4275728 h 4508500"/>
                <a:gd name="T2" fmla="*/ 0 w 2603500"/>
                <a:gd name="T3" fmla="*/ 237981 h 4508500"/>
                <a:gd name="T4" fmla="*/ 788 w 2603500"/>
                <a:gd name="T5" fmla="*/ 218462 h 4508500"/>
                <a:gd name="T6" fmla="*/ 6916 w 2603500"/>
                <a:gd name="T7" fmla="*/ 180791 h 4508500"/>
                <a:gd name="T8" fmla="*/ 26563 w 2603500"/>
                <a:gd name="T9" fmla="*/ 128615 h 4508500"/>
                <a:gd name="T10" fmla="*/ 57286 w 2603500"/>
                <a:gd name="T11" fmla="*/ 83105 h 4508500"/>
                <a:gd name="T12" fmla="*/ 97432 w 2603500"/>
                <a:gd name="T13" fmla="*/ 45916 h 4508500"/>
                <a:gd name="T14" fmla="*/ 145348 w 2603500"/>
                <a:gd name="T15" fmla="*/ 18701 h 4508500"/>
                <a:gd name="T16" fmla="*/ 199379 w 2603500"/>
                <a:gd name="T17" fmla="*/ 3114 h 4508500"/>
                <a:gd name="T18" fmla="*/ 237981 w 2603500"/>
                <a:gd name="T19" fmla="*/ 0 h 4508500"/>
                <a:gd name="T20" fmla="*/ 2367850 w 2603500"/>
                <a:gd name="T21" fmla="*/ 0 h 4508500"/>
                <a:gd name="T22" fmla="*/ 2406386 w 2603500"/>
                <a:gd name="T23" fmla="*/ 3114 h 4508500"/>
                <a:gd name="T24" fmla="*/ 2460119 w 2603500"/>
                <a:gd name="T25" fmla="*/ 18701 h 4508500"/>
                <a:gd name="T26" fmla="*/ 2507578 w 2603500"/>
                <a:gd name="T27" fmla="*/ 45916 h 4508500"/>
                <a:gd name="T28" fmla="*/ 2547205 w 2603500"/>
                <a:gd name="T29" fmla="*/ 83105 h 4508500"/>
                <a:gd name="T30" fmla="*/ 2577440 w 2603500"/>
                <a:gd name="T31" fmla="*/ 128615 h 4508500"/>
                <a:gd name="T32" fmla="*/ 2596725 w 2603500"/>
                <a:gd name="T33" fmla="*/ 180791 h 4508500"/>
                <a:gd name="T34" fmla="*/ 2602728 w 2603500"/>
                <a:gd name="T35" fmla="*/ 218462 h 4508500"/>
                <a:gd name="T36" fmla="*/ 2603500 w 2603500"/>
                <a:gd name="T37" fmla="*/ 237981 h 4508500"/>
                <a:gd name="T38" fmla="*/ 2603500 w 2603500"/>
                <a:gd name="T39" fmla="*/ 4275728 h 4508500"/>
                <a:gd name="T40" fmla="*/ 2600450 w 2603500"/>
                <a:gd name="T41" fmla="*/ 4314184 h 4508500"/>
                <a:gd name="T42" fmla="*/ 2585162 w 2603500"/>
                <a:gd name="T43" fmla="*/ 4367547 h 4508500"/>
                <a:gd name="T44" fmla="*/ 2558404 w 2603500"/>
                <a:gd name="T45" fmla="*/ 4414443 h 4508500"/>
                <a:gd name="T46" fmla="*/ 2521734 w 2603500"/>
                <a:gd name="T47" fmla="*/ 4453428 h 4508500"/>
                <a:gd name="T48" fmla="*/ 2476712 w 2603500"/>
                <a:gd name="T49" fmla="*/ 4483062 h 4508500"/>
                <a:gd name="T50" fmla="*/ 2424898 w 2603500"/>
                <a:gd name="T51" fmla="*/ 4501900 h 4508500"/>
                <a:gd name="T52" fmla="*/ 2367850 w 2603500"/>
                <a:gd name="T53" fmla="*/ 4508500 h 4508500"/>
                <a:gd name="T54" fmla="*/ 237981 w 2603500"/>
                <a:gd name="T55" fmla="*/ 4508500 h 4508500"/>
                <a:gd name="T56" fmla="*/ 199379 w 2603500"/>
                <a:gd name="T57" fmla="*/ 4505531 h 4508500"/>
                <a:gd name="T58" fmla="*/ 145348 w 2603500"/>
                <a:gd name="T59" fmla="*/ 4490612 h 4508500"/>
                <a:gd name="T60" fmla="*/ 97432 w 2603500"/>
                <a:gd name="T61" fmla="*/ 4464417 h 4508500"/>
                <a:gd name="T62" fmla="*/ 57286 w 2603500"/>
                <a:gd name="T63" fmla="*/ 4428388 h 4508500"/>
                <a:gd name="T64" fmla="*/ 26563 w 2603500"/>
                <a:gd name="T65" fmla="*/ 4383968 h 4508500"/>
                <a:gd name="T66" fmla="*/ 6916 w 2603500"/>
                <a:gd name="T67" fmla="*/ 4332601 h 4508500"/>
                <a:gd name="T68" fmla="*/ 0 w 2603500"/>
                <a:gd name="T69" fmla="*/ 4275728 h 450850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603500"/>
                <a:gd name="T106" fmla="*/ 0 h 4508500"/>
                <a:gd name="T107" fmla="*/ 2603500 w 2603500"/>
                <a:gd name="T108" fmla="*/ 4508500 h 450850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603500" h="4508500">
                  <a:moveTo>
                    <a:pt x="0" y="4275728"/>
                  </a:moveTo>
                  <a:lnTo>
                    <a:pt x="0" y="237981"/>
                  </a:lnTo>
                  <a:lnTo>
                    <a:pt x="788" y="218462"/>
                  </a:lnTo>
                  <a:lnTo>
                    <a:pt x="6916" y="180791"/>
                  </a:lnTo>
                  <a:lnTo>
                    <a:pt x="26563" y="128615"/>
                  </a:lnTo>
                  <a:lnTo>
                    <a:pt x="57286" y="83105"/>
                  </a:lnTo>
                  <a:lnTo>
                    <a:pt x="97432" y="45916"/>
                  </a:lnTo>
                  <a:lnTo>
                    <a:pt x="145348" y="18701"/>
                  </a:lnTo>
                  <a:lnTo>
                    <a:pt x="199379" y="3114"/>
                  </a:lnTo>
                  <a:lnTo>
                    <a:pt x="237981" y="0"/>
                  </a:lnTo>
                  <a:lnTo>
                    <a:pt x="2367850" y="0"/>
                  </a:lnTo>
                  <a:lnTo>
                    <a:pt x="2406386" y="3114"/>
                  </a:lnTo>
                  <a:lnTo>
                    <a:pt x="2460119" y="18701"/>
                  </a:lnTo>
                  <a:lnTo>
                    <a:pt x="2507578" y="45916"/>
                  </a:lnTo>
                  <a:lnTo>
                    <a:pt x="2547205" y="83105"/>
                  </a:lnTo>
                  <a:lnTo>
                    <a:pt x="2577440" y="128615"/>
                  </a:lnTo>
                  <a:lnTo>
                    <a:pt x="2596725" y="180791"/>
                  </a:lnTo>
                  <a:lnTo>
                    <a:pt x="2602728" y="218462"/>
                  </a:lnTo>
                  <a:lnTo>
                    <a:pt x="2603500" y="237981"/>
                  </a:lnTo>
                  <a:lnTo>
                    <a:pt x="2603500" y="4275728"/>
                  </a:lnTo>
                  <a:lnTo>
                    <a:pt x="2600450" y="4314184"/>
                  </a:lnTo>
                  <a:lnTo>
                    <a:pt x="2585162" y="4367547"/>
                  </a:lnTo>
                  <a:lnTo>
                    <a:pt x="2558404" y="4414443"/>
                  </a:lnTo>
                  <a:lnTo>
                    <a:pt x="2521734" y="4453428"/>
                  </a:lnTo>
                  <a:lnTo>
                    <a:pt x="2476712" y="4483062"/>
                  </a:lnTo>
                  <a:lnTo>
                    <a:pt x="2424898" y="4501900"/>
                  </a:lnTo>
                  <a:lnTo>
                    <a:pt x="2367850" y="4508500"/>
                  </a:lnTo>
                  <a:lnTo>
                    <a:pt x="237981" y="4508500"/>
                  </a:lnTo>
                  <a:lnTo>
                    <a:pt x="199379" y="4505531"/>
                  </a:lnTo>
                  <a:lnTo>
                    <a:pt x="145348" y="4490612"/>
                  </a:lnTo>
                  <a:lnTo>
                    <a:pt x="97432" y="4464417"/>
                  </a:lnTo>
                  <a:lnTo>
                    <a:pt x="57286" y="4428388"/>
                  </a:lnTo>
                  <a:lnTo>
                    <a:pt x="26563" y="4383968"/>
                  </a:lnTo>
                  <a:lnTo>
                    <a:pt x="6916" y="4332601"/>
                  </a:lnTo>
                  <a:lnTo>
                    <a:pt x="0" y="4275728"/>
                  </a:lnTo>
                  <a:close/>
                </a:path>
              </a:pathLst>
            </a:custGeom>
            <a:noFill/>
            <a:ln w="25400">
              <a:solidFill>
                <a:srgbClr val="0081C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27" name="object 8"/>
            <p:cNvSpPr>
              <a:spLocks noChangeArrowheads="1"/>
            </p:cNvSpPr>
            <p:nvPr/>
          </p:nvSpPr>
          <p:spPr bwMode="auto">
            <a:xfrm>
              <a:off x="1081088" y="1487488"/>
              <a:ext cx="1943100" cy="1662112"/>
            </a:xfrm>
            <a:prstGeom prst="rect">
              <a:avLst/>
            </a:prstGeom>
            <a:blipFill dpi="0" rotWithShape="1">
              <a:blip r:embed="rId3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9228" name="object 9"/>
            <p:cNvSpPr>
              <a:spLocks/>
            </p:cNvSpPr>
            <p:nvPr/>
          </p:nvSpPr>
          <p:spPr bwMode="auto">
            <a:xfrm>
              <a:off x="1117600" y="1495425"/>
              <a:ext cx="1866900" cy="1609725"/>
            </a:xfrm>
            <a:custGeom>
              <a:avLst/>
              <a:gdLst>
                <a:gd name="T0" fmla="*/ 0 w 1866900"/>
                <a:gd name="T1" fmla="*/ 0 h 2146300"/>
                <a:gd name="T2" fmla="*/ 1866900 w 1866900"/>
                <a:gd name="T3" fmla="*/ 0 h 2146300"/>
                <a:gd name="T4" fmla="*/ 1866900 w 1866900"/>
                <a:gd name="T5" fmla="*/ 2146300 h 2146300"/>
                <a:gd name="T6" fmla="*/ 0 w 1866900"/>
                <a:gd name="T7" fmla="*/ 2146300 h 2146300"/>
                <a:gd name="T8" fmla="*/ 0 w 1866900"/>
                <a:gd name="T9" fmla="*/ 0 h 21463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66900"/>
                <a:gd name="T16" fmla="*/ 0 h 2146300"/>
                <a:gd name="T17" fmla="*/ 1866900 w 1866900"/>
                <a:gd name="T18" fmla="*/ 2146300 h 21463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66900" h="2146300">
                  <a:moveTo>
                    <a:pt x="0" y="0"/>
                  </a:moveTo>
                  <a:lnTo>
                    <a:pt x="1866900" y="0"/>
                  </a:lnTo>
                  <a:lnTo>
                    <a:pt x="1866900" y="2146300"/>
                  </a:lnTo>
                  <a:lnTo>
                    <a:pt x="0" y="21463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5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29" name="object 10"/>
            <p:cNvSpPr>
              <a:spLocks noChangeArrowheads="1"/>
            </p:cNvSpPr>
            <p:nvPr/>
          </p:nvSpPr>
          <p:spPr bwMode="auto">
            <a:xfrm>
              <a:off x="1219200" y="1638300"/>
              <a:ext cx="1671638" cy="1254125"/>
            </a:xfrm>
            <a:prstGeom prst="rect">
              <a:avLst/>
            </a:prstGeom>
            <a:blipFill dpi="0" rotWithShape="1">
              <a:blip r:embed="rId4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</p:grpSp>
      <p:sp>
        <p:nvSpPr>
          <p:cNvPr id="9220" name="object 11"/>
          <p:cNvSpPr txBox="1">
            <a:spLocks noChangeArrowheads="1"/>
          </p:cNvSpPr>
          <p:nvPr/>
        </p:nvSpPr>
        <p:spPr bwMode="auto">
          <a:xfrm>
            <a:off x="1512888" y="3486150"/>
            <a:ext cx="1244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82550" indent="-698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1000"/>
              </a:lnSpc>
            </a:pPr>
            <a:r>
              <a:rPr lang="ru-RU" altLang="en-US" sz="2400" b="1">
                <a:solidFill>
                  <a:srgbClr val="0073B4"/>
                </a:solidFill>
                <a:latin typeface="Calibri" charset="0"/>
                <a:ea typeface="Calibri" charset="0"/>
                <a:cs typeface="Calibri" charset="0"/>
              </a:rPr>
              <a:t>CONTENT CENTRIC</a:t>
            </a:r>
            <a:endParaRPr lang="ru-RU" altLang="en-US" sz="2400"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9221" name="Группа 30"/>
          <p:cNvGrpSpPr>
            <a:grpSpLocks/>
          </p:cNvGrpSpPr>
          <p:nvPr/>
        </p:nvGrpSpPr>
        <p:grpSpPr bwMode="auto">
          <a:xfrm>
            <a:off x="5410200" y="4629150"/>
            <a:ext cx="3536950" cy="461963"/>
            <a:chOff x="5238750" y="4711700"/>
            <a:chExt cx="3708400" cy="379413"/>
          </a:xfrm>
        </p:grpSpPr>
        <p:sp>
          <p:nvSpPr>
            <p:cNvPr id="9222" name="object 2"/>
            <p:cNvSpPr>
              <a:spLocks noChangeArrowheads="1"/>
            </p:cNvSpPr>
            <p:nvPr/>
          </p:nvSpPr>
          <p:spPr bwMode="auto">
            <a:xfrm>
              <a:off x="7135813" y="4854575"/>
              <a:ext cx="1811337" cy="207963"/>
            </a:xfrm>
            <a:prstGeom prst="rect">
              <a:avLst/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9223" name="object 3"/>
            <p:cNvSpPr>
              <a:spLocks noChangeArrowheads="1"/>
            </p:cNvSpPr>
            <p:nvPr/>
          </p:nvSpPr>
          <p:spPr bwMode="auto">
            <a:xfrm>
              <a:off x="5238750" y="4711700"/>
              <a:ext cx="1828800" cy="379413"/>
            </a:xfrm>
            <a:prstGeom prst="rect">
              <a:avLst/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3" name="Группа 40"/>
          <p:cNvGrpSpPr>
            <a:grpSpLocks/>
          </p:cNvGrpSpPr>
          <p:nvPr/>
        </p:nvGrpSpPr>
        <p:grpSpPr bwMode="auto">
          <a:xfrm>
            <a:off x="915988" y="1074738"/>
            <a:ext cx="2436812" cy="3460750"/>
            <a:chOff x="698500" y="1074738"/>
            <a:chExt cx="2706688" cy="3460750"/>
          </a:xfrm>
        </p:grpSpPr>
        <p:sp>
          <p:nvSpPr>
            <p:cNvPr id="10257" name="object 5"/>
            <p:cNvSpPr>
              <a:spLocks noChangeArrowheads="1"/>
            </p:cNvSpPr>
            <p:nvPr/>
          </p:nvSpPr>
          <p:spPr bwMode="auto">
            <a:xfrm>
              <a:off x="698500" y="1074738"/>
              <a:ext cx="2706688" cy="3460750"/>
            </a:xfrm>
            <a:prstGeom prst="rect">
              <a:avLst/>
            </a:prstGeom>
            <a:blipFill dpi="0" rotWithShape="1">
              <a:blip r:embed="rId2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10258" name="object 6"/>
            <p:cNvSpPr>
              <a:spLocks/>
            </p:cNvSpPr>
            <p:nvPr/>
          </p:nvSpPr>
          <p:spPr bwMode="auto">
            <a:xfrm>
              <a:off x="749300" y="1095375"/>
              <a:ext cx="2603500" cy="3381375"/>
            </a:xfrm>
            <a:custGeom>
              <a:avLst/>
              <a:gdLst>
                <a:gd name="T0" fmla="*/ 2367850 w 2603500"/>
                <a:gd name="T1" fmla="*/ 0 h 4508500"/>
                <a:gd name="T2" fmla="*/ 237981 w 2603500"/>
                <a:gd name="T3" fmla="*/ 0 h 4508500"/>
                <a:gd name="T4" fmla="*/ 218462 w 2603500"/>
                <a:gd name="T5" fmla="*/ 788 h 4508500"/>
                <a:gd name="T6" fmla="*/ 180791 w 2603500"/>
                <a:gd name="T7" fmla="*/ 6916 h 4508500"/>
                <a:gd name="T8" fmla="*/ 128615 w 2603500"/>
                <a:gd name="T9" fmla="*/ 26563 h 4508500"/>
                <a:gd name="T10" fmla="*/ 83105 w 2603500"/>
                <a:gd name="T11" fmla="*/ 57286 h 4508500"/>
                <a:gd name="T12" fmla="*/ 45916 w 2603500"/>
                <a:gd name="T13" fmla="*/ 97432 h 4508500"/>
                <a:gd name="T14" fmla="*/ 18701 w 2603500"/>
                <a:gd name="T15" fmla="*/ 145348 h 4508500"/>
                <a:gd name="T16" fmla="*/ 3114 w 2603500"/>
                <a:gd name="T17" fmla="*/ 199379 h 4508500"/>
                <a:gd name="T18" fmla="*/ 0 w 2603500"/>
                <a:gd name="T19" fmla="*/ 237981 h 4508500"/>
                <a:gd name="T20" fmla="*/ 0 w 2603500"/>
                <a:gd name="T21" fmla="*/ 4275728 h 4508500"/>
                <a:gd name="T22" fmla="*/ 3114 w 2603500"/>
                <a:gd name="T23" fmla="*/ 4314184 h 4508500"/>
                <a:gd name="T24" fmla="*/ 18701 w 2603500"/>
                <a:gd name="T25" fmla="*/ 4367547 h 4508500"/>
                <a:gd name="T26" fmla="*/ 45916 w 2603500"/>
                <a:gd name="T27" fmla="*/ 4414443 h 4508500"/>
                <a:gd name="T28" fmla="*/ 83105 w 2603500"/>
                <a:gd name="T29" fmla="*/ 4453428 h 4508500"/>
                <a:gd name="T30" fmla="*/ 128615 w 2603500"/>
                <a:gd name="T31" fmla="*/ 4483062 h 4508500"/>
                <a:gd name="T32" fmla="*/ 180791 w 2603500"/>
                <a:gd name="T33" fmla="*/ 4501900 h 4508500"/>
                <a:gd name="T34" fmla="*/ 218462 w 2603500"/>
                <a:gd name="T35" fmla="*/ 4507748 h 4508500"/>
                <a:gd name="T36" fmla="*/ 237981 w 2603500"/>
                <a:gd name="T37" fmla="*/ 4508500 h 4508500"/>
                <a:gd name="T38" fmla="*/ 2367850 w 2603500"/>
                <a:gd name="T39" fmla="*/ 4508500 h 4508500"/>
                <a:gd name="T40" fmla="*/ 2406386 w 2603500"/>
                <a:gd name="T41" fmla="*/ 4505531 h 4508500"/>
                <a:gd name="T42" fmla="*/ 2460119 w 2603500"/>
                <a:gd name="T43" fmla="*/ 4490612 h 4508500"/>
                <a:gd name="T44" fmla="*/ 2507578 w 2603500"/>
                <a:gd name="T45" fmla="*/ 4464417 h 4508500"/>
                <a:gd name="T46" fmla="*/ 2547205 w 2603500"/>
                <a:gd name="T47" fmla="*/ 4428388 h 4508500"/>
                <a:gd name="T48" fmla="*/ 2577440 w 2603500"/>
                <a:gd name="T49" fmla="*/ 4383969 h 4508500"/>
                <a:gd name="T50" fmla="*/ 2596725 w 2603500"/>
                <a:gd name="T51" fmla="*/ 4332601 h 4508500"/>
                <a:gd name="T52" fmla="*/ 2603500 w 2603500"/>
                <a:gd name="T53" fmla="*/ 4275728 h 4508500"/>
                <a:gd name="T54" fmla="*/ 2603500 w 2603500"/>
                <a:gd name="T55" fmla="*/ 237981 h 4508500"/>
                <a:gd name="T56" fmla="*/ 2600450 w 2603500"/>
                <a:gd name="T57" fmla="*/ 199379 h 4508500"/>
                <a:gd name="T58" fmla="*/ 2585162 w 2603500"/>
                <a:gd name="T59" fmla="*/ 145348 h 4508500"/>
                <a:gd name="T60" fmla="*/ 2558404 w 2603500"/>
                <a:gd name="T61" fmla="*/ 97432 h 4508500"/>
                <a:gd name="T62" fmla="*/ 2521734 w 2603500"/>
                <a:gd name="T63" fmla="*/ 57286 h 4508500"/>
                <a:gd name="T64" fmla="*/ 2476712 w 2603500"/>
                <a:gd name="T65" fmla="*/ 26563 h 4508500"/>
                <a:gd name="T66" fmla="*/ 2424898 w 2603500"/>
                <a:gd name="T67" fmla="*/ 6916 h 4508500"/>
                <a:gd name="T68" fmla="*/ 2367850 w 2603500"/>
                <a:gd name="T69" fmla="*/ 0 h 450850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603500"/>
                <a:gd name="T106" fmla="*/ 0 h 4508500"/>
                <a:gd name="T107" fmla="*/ 2603500 w 2603500"/>
                <a:gd name="T108" fmla="*/ 4508500 h 450850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603500" h="4508500">
                  <a:moveTo>
                    <a:pt x="2367850" y="0"/>
                  </a:moveTo>
                  <a:lnTo>
                    <a:pt x="237981" y="0"/>
                  </a:lnTo>
                  <a:lnTo>
                    <a:pt x="218462" y="788"/>
                  </a:lnTo>
                  <a:lnTo>
                    <a:pt x="180791" y="6916"/>
                  </a:lnTo>
                  <a:lnTo>
                    <a:pt x="128615" y="26563"/>
                  </a:lnTo>
                  <a:lnTo>
                    <a:pt x="83105" y="57286"/>
                  </a:lnTo>
                  <a:lnTo>
                    <a:pt x="45916" y="97432"/>
                  </a:lnTo>
                  <a:lnTo>
                    <a:pt x="18701" y="145348"/>
                  </a:lnTo>
                  <a:lnTo>
                    <a:pt x="3114" y="199379"/>
                  </a:lnTo>
                  <a:lnTo>
                    <a:pt x="0" y="237981"/>
                  </a:lnTo>
                  <a:lnTo>
                    <a:pt x="0" y="4275728"/>
                  </a:lnTo>
                  <a:lnTo>
                    <a:pt x="3114" y="4314184"/>
                  </a:lnTo>
                  <a:lnTo>
                    <a:pt x="18701" y="4367547"/>
                  </a:lnTo>
                  <a:lnTo>
                    <a:pt x="45916" y="4414443"/>
                  </a:lnTo>
                  <a:lnTo>
                    <a:pt x="83105" y="4453428"/>
                  </a:lnTo>
                  <a:lnTo>
                    <a:pt x="128615" y="4483062"/>
                  </a:lnTo>
                  <a:lnTo>
                    <a:pt x="180791" y="4501900"/>
                  </a:lnTo>
                  <a:lnTo>
                    <a:pt x="218462" y="4507748"/>
                  </a:lnTo>
                  <a:lnTo>
                    <a:pt x="237981" y="4508500"/>
                  </a:lnTo>
                  <a:lnTo>
                    <a:pt x="2367850" y="4508500"/>
                  </a:lnTo>
                  <a:lnTo>
                    <a:pt x="2406386" y="4505531"/>
                  </a:lnTo>
                  <a:lnTo>
                    <a:pt x="2460119" y="4490612"/>
                  </a:lnTo>
                  <a:lnTo>
                    <a:pt x="2507578" y="4464417"/>
                  </a:lnTo>
                  <a:lnTo>
                    <a:pt x="2547205" y="4428388"/>
                  </a:lnTo>
                  <a:lnTo>
                    <a:pt x="2577440" y="4383969"/>
                  </a:lnTo>
                  <a:lnTo>
                    <a:pt x="2596725" y="4332601"/>
                  </a:lnTo>
                  <a:lnTo>
                    <a:pt x="2603500" y="4275728"/>
                  </a:lnTo>
                  <a:lnTo>
                    <a:pt x="2603500" y="237981"/>
                  </a:lnTo>
                  <a:lnTo>
                    <a:pt x="2600450" y="199379"/>
                  </a:lnTo>
                  <a:lnTo>
                    <a:pt x="2585162" y="145348"/>
                  </a:lnTo>
                  <a:lnTo>
                    <a:pt x="2558404" y="97432"/>
                  </a:lnTo>
                  <a:lnTo>
                    <a:pt x="2521734" y="57286"/>
                  </a:lnTo>
                  <a:lnTo>
                    <a:pt x="2476712" y="26563"/>
                  </a:lnTo>
                  <a:lnTo>
                    <a:pt x="2424898" y="6916"/>
                  </a:lnTo>
                  <a:lnTo>
                    <a:pt x="236785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59" name="object 7"/>
            <p:cNvSpPr>
              <a:spLocks/>
            </p:cNvSpPr>
            <p:nvPr/>
          </p:nvSpPr>
          <p:spPr bwMode="auto">
            <a:xfrm>
              <a:off x="749300" y="1095375"/>
              <a:ext cx="2603500" cy="3381375"/>
            </a:xfrm>
            <a:custGeom>
              <a:avLst/>
              <a:gdLst>
                <a:gd name="T0" fmla="*/ 0 w 2603500"/>
                <a:gd name="T1" fmla="*/ 4275728 h 4508500"/>
                <a:gd name="T2" fmla="*/ 0 w 2603500"/>
                <a:gd name="T3" fmla="*/ 237981 h 4508500"/>
                <a:gd name="T4" fmla="*/ 788 w 2603500"/>
                <a:gd name="T5" fmla="*/ 218462 h 4508500"/>
                <a:gd name="T6" fmla="*/ 6916 w 2603500"/>
                <a:gd name="T7" fmla="*/ 180791 h 4508500"/>
                <a:gd name="T8" fmla="*/ 26563 w 2603500"/>
                <a:gd name="T9" fmla="*/ 128615 h 4508500"/>
                <a:gd name="T10" fmla="*/ 57286 w 2603500"/>
                <a:gd name="T11" fmla="*/ 83105 h 4508500"/>
                <a:gd name="T12" fmla="*/ 97432 w 2603500"/>
                <a:gd name="T13" fmla="*/ 45916 h 4508500"/>
                <a:gd name="T14" fmla="*/ 145348 w 2603500"/>
                <a:gd name="T15" fmla="*/ 18701 h 4508500"/>
                <a:gd name="T16" fmla="*/ 199379 w 2603500"/>
                <a:gd name="T17" fmla="*/ 3114 h 4508500"/>
                <a:gd name="T18" fmla="*/ 237981 w 2603500"/>
                <a:gd name="T19" fmla="*/ 0 h 4508500"/>
                <a:gd name="T20" fmla="*/ 2367850 w 2603500"/>
                <a:gd name="T21" fmla="*/ 0 h 4508500"/>
                <a:gd name="T22" fmla="*/ 2406386 w 2603500"/>
                <a:gd name="T23" fmla="*/ 3114 h 4508500"/>
                <a:gd name="T24" fmla="*/ 2460119 w 2603500"/>
                <a:gd name="T25" fmla="*/ 18701 h 4508500"/>
                <a:gd name="T26" fmla="*/ 2507578 w 2603500"/>
                <a:gd name="T27" fmla="*/ 45916 h 4508500"/>
                <a:gd name="T28" fmla="*/ 2547205 w 2603500"/>
                <a:gd name="T29" fmla="*/ 83105 h 4508500"/>
                <a:gd name="T30" fmla="*/ 2577440 w 2603500"/>
                <a:gd name="T31" fmla="*/ 128615 h 4508500"/>
                <a:gd name="T32" fmla="*/ 2596725 w 2603500"/>
                <a:gd name="T33" fmla="*/ 180791 h 4508500"/>
                <a:gd name="T34" fmla="*/ 2602728 w 2603500"/>
                <a:gd name="T35" fmla="*/ 218462 h 4508500"/>
                <a:gd name="T36" fmla="*/ 2603500 w 2603500"/>
                <a:gd name="T37" fmla="*/ 237981 h 4508500"/>
                <a:gd name="T38" fmla="*/ 2603500 w 2603500"/>
                <a:gd name="T39" fmla="*/ 4275728 h 4508500"/>
                <a:gd name="T40" fmla="*/ 2600450 w 2603500"/>
                <a:gd name="T41" fmla="*/ 4314184 h 4508500"/>
                <a:gd name="T42" fmla="*/ 2585162 w 2603500"/>
                <a:gd name="T43" fmla="*/ 4367547 h 4508500"/>
                <a:gd name="T44" fmla="*/ 2558404 w 2603500"/>
                <a:gd name="T45" fmla="*/ 4414443 h 4508500"/>
                <a:gd name="T46" fmla="*/ 2521734 w 2603500"/>
                <a:gd name="T47" fmla="*/ 4453428 h 4508500"/>
                <a:gd name="T48" fmla="*/ 2476712 w 2603500"/>
                <a:gd name="T49" fmla="*/ 4483062 h 4508500"/>
                <a:gd name="T50" fmla="*/ 2424898 w 2603500"/>
                <a:gd name="T51" fmla="*/ 4501900 h 4508500"/>
                <a:gd name="T52" fmla="*/ 2367850 w 2603500"/>
                <a:gd name="T53" fmla="*/ 4508500 h 4508500"/>
                <a:gd name="T54" fmla="*/ 237981 w 2603500"/>
                <a:gd name="T55" fmla="*/ 4508500 h 4508500"/>
                <a:gd name="T56" fmla="*/ 199379 w 2603500"/>
                <a:gd name="T57" fmla="*/ 4505531 h 4508500"/>
                <a:gd name="T58" fmla="*/ 145348 w 2603500"/>
                <a:gd name="T59" fmla="*/ 4490612 h 4508500"/>
                <a:gd name="T60" fmla="*/ 97432 w 2603500"/>
                <a:gd name="T61" fmla="*/ 4464417 h 4508500"/>
                <a:gd name="T62" fmla="*/ 57286 w 2603500"/>
                <a:gd name="T63" fmla="*/ 4428388 h 4508500"/>
                <a:gd name="T64" fmla="*/ 26563 w 2603500"/>
                <a:gd name="T65" fmla="*/ 4383968 h 4508500"/>
                <a:gd name="T66" fmla="*/ 6916 w 2603500"/>
                <a:gd name="T67" fmla="*/ 4332601 h 4508500"/>
                <a:gd name="T68" fmla="*/ 0 w 2603500"/>
                <a:gd name="T69" fmla="*/ 4275728 h 450850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603500"/>
                <a:gd name="T106" fmla="*/ 0 h 4508500"/>
                <a:gd name="T107" fmla="*/ 2603500 w 2603500"/>
                <a:gd name="T108" fmla="*/ 4508500 h 450850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603500" h="4508500">
                  <a:moveTo>
                    <a:pt x="0" y="4275728"/>
                  </a:moveTo>
                  <a:lnTo>
                    <a:pt x="0" y="237981"/>
                  </a:lnTo>
                  <a:lnTo>
                    <a:pt x="788" y="218462"/>
                  </a:lnTo>
                  <a:lnTo>
                    <a:pt x="6916" y="180791"/>
                  </a:lnTo>
                  <a:lnTo>
                    <a:pt x="26563" y="128615"/>
                  </a:lnTo>
                  <a:lnTo>
                    <a:pt x="57286" y="83105"/>
                  </a:lnTo>
                  <a:lnTo>
                    <a:pt x="97432" y="45916"/>
                  </a:lnTo>
                  <a:lnTo>
                    <a:pt x="145348" y="18701"/>
                  </a:lnTo>
                  <a:lnTo>
                    <a:pt x="199379" y="3114"/>
                  </a:lnTo>
                  <a:lnTo>
                    <a:pt x="237981" y="0"/>
                  </a:lnTo>
                  <a:lnTo>
                    <a:pt x="2367850" y="0"/>
                  </a:lnTo>
                  <a:lnTo>
                    <a:pt x="2406386" y="3114"/>
                  </a:lnTo>
                  <a:lnTo>
                    <a:pt x="2460119" y="18701"/>
                  </a:lnTo>
                  <a:lnTo>
                    <a:pt x="2507578" y="45916"/>
                  </a:lnTo>
                  <a:lnTo>
                    <a:pt x="2547205" y="83105"/>
                  </a:lnTo>
                  <a:lnTo>
                    <a:pt x="2577440" y="128615"/>
                  </a:lnTo>
                  <a:lnTo>
                    <a:pt x="2596725" y="180791"/>
                  </a:lnTo>
                  <a:lnTo>
                    <a:pt x="2602728" y="218462"/>
                  </a:lnTo>
                  <a:lnTo>
                    <a:pt x="2603500" y="237981"/>
                  </a:lnTo>
                  <a:lnTo>
                    <a:pt x="2603500" y="4275728"/>
                  </a:lnTo>
                  <a:lnTo>
                    <a:pt x="2600450" y="4314184"/>
                  </a:lnTo>
                  <a:lnTo>
                    <a:pt x="2585162" y="4367547"/>
                  </a:lnTo>
                  <a:lnTo>
                    <a:pt x="2558404" y="4414443"/>
                  </a:lnTo>
                  <a:lnTo>
                    <a:pt x="2521734" y="4453428"/>
                  </a:lnTo>
                  <a:lnTo>
                    <a:pt x="2476712" y="4483062"/>
                  </a:lnTo>
                  <a:lnTo>
                    <a:pt x="2424898" y="4501900"/>
                  </a:lnTo>
                  <a:lnTo>
                    <a:pt x="2367850" y="4508500"/>
                  </a:lnTo>
                  <a:lnTo>
                    <a:pt x="237981" y="4508500"/>
                  </a:lnTo>
                  <a:lnTo>
                    <a:pt x="199379" y="4505531"/>
                  </a:lnTo>
                  <a:lnTo>
                    <a:pt x="145348" y="4490612"/>
                  </a:lnTo>
                  <a:lnTo>
                    <a:pt x="97432" y="4464417"/>
                  </a:lnTo>
                  <a:lnTo>
                    <a:pt x="57286" y="4428388"/>
                  </a:lnTo>
                  <a:lnTo>
                    <a:pt x="26563" y="4383968"/>
                  </a:lnTo>
                  <a:lnTo>
                    <a:pt x="6916" y="4332601"/>
                  </a:lnTo>
                  <a:lnTo>
                    <a:pt x="0" y="4275728"/>
                  </a:lnTo>
                  <a:close/>
                </a:path>
              </a:pathLst>
            </a:custGeom>
            <a:noFill/>
            <a:ln w="25400">
              <a:solidFill>
                <a:srgbClr val="0081C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60" name="object 8"/>
            <p:cNvSpPr>
              <a:spLocks noChangeArrowheads="1"/>
            </p:cNvSpPr>
            <p:nvPr/>
          </p:nvSpPr>
          <p:spPr bwMode="auto">
            <a:xfrm>
              <a:off x="1081088" y="1487488"/>
              <a:ext cx="1943100" cy="1662112"/>
            </a:xfrm>
            <a:prstGeom prst="rect">
              <a:avLst/>
            </a:prstGeom>
            <a:blipFill dpi="0" rotWithShape="1">
              <a:blip r:embed="rId3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10261" name="object 9"/>
            <p:cNvSpPr>
              <a:spLocks/>
            </p:cNvSpPr>
            <p:nvPr/>
          </p:nvSpPr>
          <p:spPr bwMode="auto">
            <a:xfrm>
              <a:off x="1117600" y="1495425"/>
              <a:ext cx="1866900" cy="1609725"/>
            </a:xfrm>
            <a:custGeom>
              <a:avLst/>
              <a:gdLst>
                <a:gd name="T0" fmla="*/ 0 w 1866900"/>
                <a:gd name="T1" fmla="*/ 0 h 2146300"/>
                <a:gd name="T2" fmla="*/ 1866900 w 1866900"/>
                <a:gd name="T3" fmla="*/ 0 h 2146300"/>
                <a:gd name="T4" fmla="*/ 1866900 w 1866900"/>
                <a:gd name="T5" fmla="*/ 2146300 h 2146300"/>
                <a:gd name="T6" fmla="*/ 0 w 1866900"/>
                <a:gd name="T7" fmla="*/ 2146300 h 2146300"/>
                <a:gd name="T8" fmla="*/ 0 w 1866900"/>
                <a:gd name="T9" fmla="*/ 0 h 21463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66900"/>
                <a:gd name="T16" fmla="*/ 0 h 2146300"/>
                <a:gd name="T17" fmla="*/ 1866900 w 1866900"/>
                <a:gd name="T18" fmla="*/ 2146300 h 21463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66900" h="2146300">
                  <a:moveTo>
                    <a:pt x="0" y="0"/>
                  </a:moveTo>
                  <a:lnTo>
                    <a:pt x="1866900" y="0"/>
                  </a:lnTo>
                  <a:lnTo>
                    <a:pt x="1866900" y="2146300"/>
                  </a:lnTo>
                  <a:lnTo>
                    <a:pt x="0" y="21463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5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62" name="object 10"/>
            <p:cNvSpPr>
              <a:spLocks noChangeArrowheads="1"/>
            </p:cNvSpPr>
            <p:nvPr/>
          </p:nvSpPr>
          <p:spPr bwMode="auto">
            <a:xfrm>
              <a:off x="1219200" y="1638300"/>
              <a:ext cx="1671638" cy="1254125"/>
            </a:xfrm>
            <a:prstGeom prst="rect">
              <a:avLst/>
            </a:prstGeom>
            <a:blipFill dpi="0" rotWithShape="1">
              <a:blip r:embed="rId4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</p:grpSp>
      <p:sp>
        <p:nvSpPr>
          <p:cNvPr id="10244" name="object 11"/>
          <p:cNvSpPr txBox="1">
            <a:spLocks noChangeArrowheads="1"/>
          </p:cNvSpPr>
          <p:nvPr/>
        </p:nvSpPr>
        <p:spPr bwMode="auto">
          <a:xfrm>
            <a:off x="1512888" y="3486150"/>
            <a:ext cx="1244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82550" indent="-698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1000"/>
              </a:lnSpc>
            </a:pPr>
            <a:r>
              <a:rPr lang="ru-RU" altLang="en-US" sz="2400" b="1">
                <a:solidFill>
                  <a:srgbClr val="0073B4"/>
                </a:solidFill>
                <a:latin typeface="Calibri" charset="0"/>
                <a:ea typeface="Calibri" charset="0"/>
                <a:cs typeface="Calibri" charset="0"/>
              </a:rPr>
              <a:t>CONTENT CENTRIC</a:t>
            </a:r>
            <a:endParaRPr lang="ru-RU" altLang="en-US" sz="2400"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10245" name="Группа 48"/>
          <p:cNvGrpSpPr>
            <a:grpSpLocks/>
          </p:cNvGrpSpPr>
          <p:nvPr/>
        </p:nvGrpSpPr>
        <p:grpSpPr bwMode="auto">
          <a:xfrm>
            <a:off x="5718175" y="1074738"/>
            <a:ext cx="2435225" cy="3460750"/>
            <a:chOff x="5935663" y="1074738"/>
            <a:chExt cx="2706687" cy="3460750"/>
          </a:xfrm>
        </p:grpSpPr>
        <p:sp>
          <p:nvSpPr>
            <p:cNvPr id="10250" name="object 12"/>
            <p:cNvSpPr>
              <a:spLocks noChangeArrowheads="1"/>
            </p:cNvSpPr>
            <p:nvPr/>
          </p:nvSpPr>
          <p:spPr bwMode="auto">
            <a:xfrm>
              <a:off x="5935663" y="1074738"/>
              <a:ext cx="2706687" cy="3460750"/>
            </a:xfrm>
            <a:prstGeom prst="rect">
              <a:avLst/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10251" name="object 13"/>
            <p:cNvSpPr>
              <a:spLocks/>
            </p:cNvSpPr>
            <p:nvPr/>
          </p:nvSpPr>
          <p:spPr bwMode="auto">
            <a:xfrm>
              <a:off x="5981700" y="1095375"/>
              <a:ext cx="2616200" cy="3381375"/>
            </a:xfrm>
            <a:custGeom>
              <a:avLst/>
              <a:gdLst>
                <a:gd name="T0" fmla="*/ 2372513 w 2616200"/>
                <a:gd name="T1" fmla="*/ 0 h 4508500"/>
                <a:gd name="T2" fmla="*/ 242644 w 2616200"/>
                <a:gd name="T3" fmla="*/ 0 h 4508500"/>
                <a:gd name="T4" fmla="*/ 223092 w 2616200"/>
                <a:gd name="T5" fmla="*/ 788 h 4508500"/>
                <a:gd name="T6" fmla="*/ 185171 w 2616200"/>
                <a:gd name="T7" fmla="*/ 6916 h 4508500"/>
                <a:gd name="T8" fmla="*/ 132271 w 2616200"/>
                <a:gd name="T9" fmla="*/ 26563 h 4508500"/>
                <a:gd name="T10" fmla="*/ 85785 w 2616200"/>
                <a:gd name="T11" fmla="*/ 57286 h 4508500"/>
                <a:gd name="T12" fmla="*/ 47558 w 2616200"/>
                <a:gd name="T13" fmla="*/ 97432 h 4508500"/>
                <a:gd name="T14" fmla="*/ 19430 w 2616200"/>
                <a:gd name="T15" fmla="*/ 145348 h 4508500"/>
                <a:gd name="T16" fmla="*/ 3245 w 2616200"/>
                <a:gd name="T17" fmla="*/ 199379 h 4508500"/>
                <a:gd name="T18" fmla="*/ 0 w 2616200"/>
                <a:gd name="T19" fmla="*/ 237981 h 4508500"/>
                <a:gd name="T20" fmla="*/ 4663 w 2616200"/>
                <a:gd name="T21" fmla="*/ 4275728 h 4508500"/>
                <a:gd name="T22" fmla="*/ 7778 w 2616200"/>
                <a:gd name="T23" fmla="*/ 4314184 h 4508500"/>
                <a:gd name="T24" fmla="*/ 23365 w 2616200"/>
                <a:gd name="T25" fmla="*/ 4367547 h 4508500"/>
                <a:gd name="T26" fmla="*/ 50580 w 2616200"/>
                <a:gd name="T27" fmla="*/ 4414443 h 4508500"/>
                <a:gd name="T28" fmla="*/ 87769 w 2616200"/>
                <a:gd name="T29" fmla="*/ 4453428 h 4508500"/>
                <a:gd name="T30" fmla="*/ 133278 w 2616200"/>
                <a:gd name="T31" fmla="*/ 4483062 h 4508500"/>
                <a:gd name="T32" fmla="*/ 185455 w 2616200"/>
                <a:gd name="T33" fmla="*/ 4501900 h 4508500"/>
                <a:gd name="T34" fmla="*/ 223126 w 2616200"/>
                <a:gd name="T35" fmla="*/ 4507748 h 4508500"/>
                <a:gd name="T36" fmla="*/ 242644 w 2616200"/>
                <a:gd name="T37" fmla="*/ 4508500 h 4508500"/>
                <a:gd name="T38" fmla="*/ 2372513 w 2616200"/>
                <a:gd name="T39" fmla="*/ 4508500 h 4508500"/>
                <a:gd name="T40" fmla="*/ 2411275 w 2616200"/>
                <a:gd name="T41" fmla="*/ 4505531 h 4508500"/>
                <a:gd name="T42" fmla="*/ 2466038 w 2616200"/>
                <a:gd name="T43" fmla="*/ 4490612 h 4508500"/>
                <a:gd name="T44" fmla="*/ 2515070 w 2616200"/>
                <a:gd name="T45" fmla="*/ 4464417 h 4508500"/>
                <a:gd name="T46" fmla="*/ 2556487 w 2616200"/>
                <a:gd name="T47" fmla="*/ 4428388 h 4508500"/>
                <a:gd name="T48" fmla="*/ 2588404 w 2616200"/>
                <a:gd name="T49" fmla="*/ 4383969 h 4508500"/>
                <a:gd name="T50" fmla="*/ 2608937 w 2616200"/>
                <a:gd name="T51" fmla="*/ 4332601 h 4508500"/>
                <a:gd name="T52" fmla="*/ 2616200 w 2616200"/>
                <a:gd name="T53" fmla="*/ 4275728 h 4508500"/>
                <a:gd name="T54" fmla="*/ 2616200 w 2616200"/>
                <a:gd name="T55" fmla="*/ 237981 h 4508500"/>
                <a:gd name="T56" fmla="*/ 2612925 w 2616200"/>
                <a:gd name="T57" fmla="*/ 199379 h 4508500"/>
                <a:gd name="T58" fmla="*/ 2596606 w 2616200"/>
                <a:gd name="T59" fmla="*/ 145348 h 4508500"/>
                <a:gd name="T60" fmla="*/ 2568275 w 2616200"/>
                <a:gd name="T61" fmla="*/ 97432 h 4508500"/>
                <a:gd name="T62" fmla="*/ 2529815 w 2616200"/>
                <a:gd name="T63" fmla="*/ 57286 h 4508500"/>
                <a:gd name="T64" fmla="*/ 2483112 w 2616200"/>
                <a:gd name="T65" fmla="*/ 26563 h 4508500"/>
                <a:gd name="T66" fmla="*/ 2430049 w 2616200"/>
                <a:gd name="T67" fmla="*/ 6916 h 4508500"/>
                <a:gd name="T68" fmla="*/ 2392073 w 2616200"/>
                <a:gd name="T69" fmla="*/ 788 h 4508500"/>
                <a:gd name="T70" fmla="*/ 2372513 w 2616200"/>
                <a:gd name="T71" fmla="*/ 0 h 450850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616200"/>
                <a:gd name="T109" fmla="*/ 0 h 4508500"/>
                <a:gd name="T110" fmla="*/ 2616200 w 2616200"/>
                <a:gd name="T111" fmla="*/ 4508500 h 450850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616200" h="4508500">
                  <a:moveTo>
                    <a:pt x="2372513" y="0"/>
                  </a:moveTo>
                  <a:lnTo>
                    <a:pt x="242644" y="0"/>
                  </a:lnTo>
                  <a:lnTo>
                    <a:pt x="223092" y="788"/>
                  </a:lnTo>
                  <a:lnTo>
                    <a:pt x="185171" y="6916"/>
                  </a:lnTo>
                  <a:lnTo>
                    <a:pt x="132271" y="26563"/>
                  </a:lnTo>
                  <a:lnTo>
                    <a:pt x="85785" y="57286"/>
                  </a:lnTo>
                  <a:lnTo>
                    <a:pt x="47558" y="97432"/>
                  </a:lnTo>
                  <a:lnTo>
                    <a:pt x="19430" y="145348"/>
                  </a:lnTo>
                  <a:lnTo>
                    <a:pt x="3245" y="199379"/>
                  </a:lnTo>
                  <a:lnTo>
                    <a:pt x="0" y="237981"/>
                  </a:lnTo>
                  <a:lnTo>
                    <a:pt x="4663" y="4275728"/>
                  </a:lnTo>
                  <a:lnTo>
                    <a:pt x="7778" y="4314184"/>
                  </a:lnTo>
                  <a:lnTo>
                    <a:pt x="23365" y="4367547"/>
                  </a:lnTo>
                  <a:lnTo>
                    <a:pt x="50580" y="4414443"/>
                  </a:lnTo>
                  <a:lnTo>
                    <a:pt x="87769" y="4453428"/>
                  </a:lnTo>
                  <a:lnTo>
                    <a:pt x="133278" y="4483062"/>
                  </a:lnTo>
                  <a:lnTo>
                    <a:pt x="185455" y="4501900"/>
                  </a:lnTo>
                  <a:lnTo>
                    <a:pt x="223126" y="4507748"/>
                  </a:lnTo>
                  <a:lnTo>
                    <a:pt x="242644" y="4508500"/>
                  </a:lnTo>
                  <a:lnTo>
                    <a:pt x="2372513" y="4508500"/>
                  </a:lnTo>
                  <a:lnTo>
                    <a:pt x="2411275" y="4505531"/>
                  </a:lnTo>
                  <a:lnTo>
                    <a:pt x="2466038" y="4490612"/>
                  </a:lnTo>
                  <a:lnTo>
                    <a:pt x="2515070" y="4464417"/>
                  </a:lnTo>
                  <a:lnTo>
                    <a:pt x="2556487" y="4428388"/>
                  </a:lnTo>
                  <a:lnTo>
                    <a:pt x="2588404" y="4383969"/>
                  </a:lnTo>
                  <a:lnTo>
                    <a:pt x="2608937" y="4332601"/>
                  </a:lnTo>
                  <a:lnTo>
                    <a:pt x="2616200" y="4275728"/>
                  </a:lnTo>
                  <a:lnTo>
                    <a:pt x="2616200" y="237981"/>
                  </a:lnTo>
                  <a:lnTo>
                    <a:pt x="2612925" y="199379"/>
                  </a:lnTo>
                  <a:lnTo>
                    <a:pt x="2596606" y="145348"/>
                  </a:lnTo>
                  <a:lnTo>
                    <a:pt x="2568275" y="97432"/>
                  </a:lnTo>
                  <a:lnTo>
                    <a:pt x="2529815" y="57286"/>
                  </a:lnTo>
                  <a:lnTo>
                    <a:pt x="2483112" y="26563"/>
                  </a:lnTo>
                  <a:lnTo>
                    <a:pt x="2430049" y="6916"/>
                  </a:lnTo>
                  <a:lnTo>
                    <a:pt x="2392073" y="788"/>
                  </a:lnTo>
                  <a:lnTo>
                    <a:pt x="237251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52" name="object 14"/>
            <p:cNvSpPr>
              <a:spLocks/>
            </p:cNvSpPr>
            <p:nvPr/>
          </p:nvSpPr>
          <p:spPr bwMode="auto">
            <a:xfrm>
              <a:off x="5981700" y="1095375"/>
              <a:ext cx="2616200" cy="3381375"/>
            </a:xfrm>
            <a:custGeom>
              <a:avLst/>
              <a:gdLst>
                <a:gd name="T0" fmla="*/ 4663 w 2616199"/>
                <a:gd name="T1" fmla="*/ 4275728 h 4508500"/>
                <a:gd name="T2" fmla="*/ 0 w 2616199"/>
                <a:gd name="T3" fmla="*/ 237981 h 4508500"/>
                <a:gd name="T4" fmla="*/ 822 w 2616199"/>
                <a:gd name="T5" fmla="*/ 218462 h 4508500"/>
                <a:gd name="T6" fmla="*/ 3245 w 2616199"/>
                <a:gd name="T7" fmla="*/ 199379 h 4508500"/>
                <a:gd name="T8" fmla="*/ 19430 w 2616199"/>
                <a:gd name="T9" fmla="*/ 145348 h 4508500"/>
                <a:gd name="T10" fmla="*/ 47558 w 2616199"/>
                <a:gd name="T11" fmla="*/ 97432 h 4508500"/>
                <a:gd name="T12" fmla="*/ 85785 w 2616199"/>
                <a:gd name="T13" fmla="*/ 57286 h 4508500"/>
                <a:gd name="T14" fmla="*/ 132271 w 2616199"/>
                <a:gd name="T15" fmla="*/ 26563 h 4508500"/>
                <a:gd name="T16" fmla="*/ 185171 w 2616199"/>
                <a:gd name="T17" fmla="*/ 6916 h 4508500"/>
                <a:gd name="T18" fmla="*/ 223092 w 2616199"/>
                <a:gd name="T19" fmla="*/ 788 h 4508500"/>
                <a:gd name="T20" fmla="*/ 242644 w 2616199"/>
                <a:gd name="T21" fmla="*/ 0 h 4508500"/>
                <a:gd name="T22" fmla="*/ 2372513 w 2616199"/>
                <a:gd name="T23" fmla="*/ 0 h 4508500"/>
                <a:gd name="T24" fmla="*/ 2411275 w 2616199"/>
                <a:gd name="T25" fmla="*/ 3114 h 4508500"/>
                <a:gd name="T26" fmla="*/ 2448327 w 2616199"/>
                <a:gd name="T27" fmla="*/ 12132 h 4508500"/>
                <a:gd name="T28" fmla="*/ 2499479 w 2616199"/>
                <a:gd name="T29" fmla="*/ 35655 h 4508500"/>
                <a:gd name="T30" fmla="*/ 2543644 w 2616199"/>
                <a:gd name="T31" fmla="*/ 69703 h 4508500"/>
                <a:gd name="T32" fmla="*/ 2578937 w 2616199"/>
                <a:gd name="T33" fmla="*/ 112622 h 4508500"/>
                <a:gd name="T34" fmla="*/ 2603474 w 2616199"/>
                <a:gd name="T35" fmla="*/ 162760 h 4508500"/>
                <a:gd name="T36" fmla="*/ 2615369 w 2616199"/>
                <a:gd name="T37" fmla="*/ 218462 h 4508500"/>
                <a:gd name="T38" fmla="*/ 2616199 w 2616199"/>
                <a:gd name="T39" fmla="*/ 237981 h 4508500"/>
                <a:gd name="T40" fmla="*/ 2616199 w 2616199"/>
                <a:gd name="T41" fmla="*/ 4275728 h 4508500"/>
                <a:gd name="T42" fmla="*/ 2612925 w 2616199"/>
                <a:gd name="T43" fmla="*/ 4314184 h 4508500"/>
                <a:gd name="T44" fmla="*/ 2596606 w 2616199"/>
                <a:gd name="T45" fmla="*/ 4367547 h 4508500"/>
                <a:gd name="T46" fmla="*/ 2568275 w 2616199"/>
                <a:gd name="T47" fmla="*/ 4414443 h 4508500"/>
                <a:gd name="T48" fmla="*/ 2529815 w 2616199"/>
                <a:gd name="T49" fmla="*/ 4453428 h 4508500"/>
                <a:gd name="T50" fmla="*/ 2483111 w 2616199"/>
                <a:gd name="T51" fmla="*/ 4483062 h 4508500"/>
                <a:gd name="T52" fmla="*/ 2430049 w 2616199"/>
                <a:gd name="T53" fmla="*/ 4501900 h 4508500"/>
                <a:gd name="T54" fmla="*/ 2392073 w 2616199"/>
                <a:gd name="T55" fmla="*/ 4507748 h 4508500"/>
                <a:gd name="T56" fmla="*/ 2372513 w 2616199"/>
                <a:gd name="T57" fmla="*/ 4508500 h 4508500"/>
                <a:gd name="T58" fmla="*/ 242644 w 2616199"/>
                <a:gd name="T59" fmla="*/ 4508500 h 4508500"/>
                <a:gd name="T60" fmla="*/ 204042 w 2616199"/>
                <a:gd name="T61" fmla="*/ 4505531 h 4508500"/>
                <a:gd name="T62" fmla="*/ 150011 w 2616199"/>
                <a:gd name="T63" fmla="*/ 4490612 h 4508500"/>
                <a:gd name="T64" fmla="*/ 102095 w 2616199"/>
                <a:gd name="T65" fmla="*/ 4464417 h 4508500"/>
                <a:gd name="T66" fmla="*/ 61949 w 2616199"/>
                <a:gd name="T67" fmla="*/ 4428388 h 4508500"/>
                <a:gd name="T68" fmla="*/ 31226 w 2616199"/>
                <a:gd name="T69" fmla="*/ 4383968 h 4508500"/>
                <a:gd name="T70" fmla="*/ 11579 w 2616199"/>
                <a:gd name="T71" fmla="*/ 4332601 h 4508500"/>
                <a:gd name="T72" fmla="*/ 4663 w 2616199"/>
                <a:gd name="T73" fmla="*/ 4275728 h 450850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616199"/>
                <a:gd name="T112" fmla="*/ 0 h 4508500"/>
                <a:gd name="T113" fmla="*/ 2616199 w 2616199"/>
                <a:gd name="T114" fmla="*/ 4508500 h 450850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616199" h="4508500">
                  <a:moveTo>
                    <a:pt x="4663" y="4275728"/>
                  </a:moveTo>
                  <a:lnTo>
                    <a:pt x="0" y="237981"/>
                  </a:lnTo>
                  <a:lnTo>
                    <a:pt x="822" y="218462"/>
                  </a:lnTo>
                  <a:lnTo>
                    <a:pt x="3245" y="199379"/>
                  </a:lnTo>
                  <a:lnTo>
                    <a:pt x="19430" y="145348"/>
                  </a:lnTo>
                  <a:lnTo>
                    <a:pt x="47558" y="97432"/>
                  </a:lnTo>
                  <a:lnTo>
                    <a:pt x="85785" y="57286"/>
                  </a:lnTo>
                  <a:lnTo>
                    <a:pt x="132271" y="26563"/>
                  </a:lnTo>
                  <a:lnTo>
                    <a:pt x="185171" y="6916"/>
                  </a:lnTo>
                  <a:lnTo>
                    <a:pt x="223092" y="788"/>
                  </a:lnTo>
                  <a:lnTo>
                    <a:pt x="242644" y="0"/>
                  </a:lnTo>
                  <a:lnTo>
                    <a:pt x="2372513" y="0"/>
                  </a:lnTo>
                  <a:lnTo>
                    <a:pt x="2411275" y="3114"/>
                  </a:lnTo>
                  <a:lnTo>
                    <a:pt x="2448327" y="12132"/>
                  </a:lnTo>
                  <a:lnTo>
                    <a:pt x="2499479" y="35655"/>
                  </a:lnTo>
                  <a:lnTo>
                    <a:pt x="2543644" y="69703"/>
                  </a:lnTo>
                  <a:lnTo>
                    <a:pt x="2578937" y="112622"/>
                  </a:lnTo>
                  <a:lnTo>
                    <a:pt x="2603474" y="162760"/>
                  </a:lnTo>
                  <a:lnTo>
                    <a:pt x="2615369" y="218462"/>
                  </a:lnTo>
                  <a:lnTo>
                    <a:pt x="2616199" y="237981"/>
                  </a:lnTo>
                  <a:lnTo>
                    <a:pt x="2616199" y="4275728"/>
                  </a:lnTo>
                  <a:lnTo>
                    <a:pt x="2612925" y="4314184"/>
                  </a:lnTo>
                  <a:lnTo>
                    <a:pt x="2596606" y="4367547"/>
                  </a:lnTo>
                  <a:lnTo>
                    <a:pt x="2568275" y="4414443"/>
                  </a:lnTo>
                  <a:lnTo>
                    <a:pt x="2529815" y="4453428"/>
                  </a:lnTo>
                  <a:lnTo>
                    <a:pt x="2483111" y="4483062"/>
                  </a:lnTo>
                  <a:lnTo>
                    <a:pt x="2430049" y="4501900"/>
                  </a:lnTo>
                  <a:lnTo>
                    <a:pt x="2392073" y="4507748"/>
                  </a:lnTo>
                  <a:lnTo>
                    <a:pt x="2372513" y="4508500"/>
                  </a:lnTo>
                  <a:lnTo>
                    <a:pt x="242644" y="4508500"/>
                  </a:lnTo>
                  <a:lnTo>
                    <a:pt x="204042" y="4505531"/>
                  </a:lnTo>
                  <a:lnTo>
                    <a:pt x="150011" y="4490612"/>
                  </a:lnTo>
                  <a:lnTo>
                    <a:pt x="102095" y="4464417"/>
                  </a:lnTo>
                  <a:lnTo>
                    <a:pt x="61949" y="4428388"/>
                  </a:lnTo>
                  <a:lnTo>
                    <a:pt x="31226" y="4383968"/>
                  </a:lnTo>
                  <a:lnTo>
                    <a:pt x="11579" y="4332601"/>
                  </a:lnTo>
                  <a:lnTo>
                    <a:pt x="4663" y="4275728"/>
                  </a:lnTo>
                  <a:close/>
                </a:path>
              </a:pathLst>
            </a:custGeom>
            <a:noFill/>
            <a:ln w="25400">
              <a:solidFill>
                <a:srgbClr val="0081C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53" name="object 15"/>
            <p:cNvSpPr>
              <a:spLocks noChangeArrowheads="1"/>
            </p:cNvSpPr>
            <p:nvPr/>
          </p:nvSpPr>
          <p:spPr bwMode="auto">
            <a:xfrm>
              <a:off x="6318250" y="1487488"/>
              <a:ext cx="1941513" cy="1662112"/>
            </a:xfrm>
            <a:prstGeom prst="rect">
              <a:avLst/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10254" name="object 16"/>
            <p:cNvSpPr>
              <a:spLocks/>
            </p:cNvSpPr>
            <p:nvPr/>
          </p:nvSpPr>
          <p:spPr bwMode="auto">
            <a:xfrm>
              <a:off x="6350000" y="1495425"/>
              <a:ext cx="1866900" cy="1609725"/>
            </a:xfrm>
            <a:custGeom>
              <a:avLst/>
              <a:gdLst>
                <a:gd name="T0" fmla="*/ 0 w 1866900"/>
                <a:gd name="T1" fmla="*/ 0 h 2146300"/>
                <a:gd name="T2" fmla="*/ 1866900 w 1866900"/>
                <a:gd name="T3" fmla="*/ 0 h 2146300"/>
                <a:gd name="T4" fmla="*/ 1866900 w 1866900"/>
                <a:gd name="T5" fmla="*/ 2146300 h 2146300"/>
                <a:gd name="T6" fmla="*/ 0 w 1866900"/>
                <a:gd name="T7" fmla="*/ 2146300 h 2146300"/>
                <a:gd name="T8" fmla="*/ 0 w 1866900"/>
                <a:gd name="T9" fmla="*/ 0 h 21463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66900"/>
                <a:gd name="T16" fmla="*/ 0 h 2146300"/>
                <a:gd name="T17" fmla="*/ 1866900 w 1866900"/>
                <a:gd name="T18" fmla="*/ 2146300 h 21463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66900" h="2146300">
                  <a:moveTo>
                    <a:pt x="0" y="0"/>
                  </a:moveTo>
                  <a:lnTo>
                    <a:pt x="1866900" y="0"/>
                  </a:lnTo>
                  <a:lnTo>
                    <a:pt x="1866900" y="2146300"/>
                  </a:lnTo>
                  <a:lnTo>
                    <a:pt x="0" y="21463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5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55" name="object 17"/>
            <p:cNvSpPr>
              <a:spLocks noChangeArrowheads="1"/>
            </p:cNvSpPr>
            <p:nvPr/>
          </p:nvSpPr>
          <p:spPr bwMode="auto">
            <a:xfrm>
              <a:off x="6769100" y="1638300"/>
              <a:ext cx="1041400" cy="781050"/>
            </a:xfrm>
            <a:prstGeom prst="rect">
              <a:avLst/>
            </a:prstGeom>
            <a:blipFill dpi="0" rotWithShape="1">
              <a:blip r:embed="rId7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10256" name="object 18"/>
            <p:cNvSpPr>
              <a:spLocks noChangeArrowheads="1"/>
            </p:cNvSpPr>
            <p:nvPr/>
          </p:nvSpPr>
          <p:spPr bwMode="auto">
            <a:xfrm>
              <a:off x="6769100" y="2105025"/>
              <a:ext cx="1041400" cy="787400"/>
            </a:xfrm>
            <a:prstGeom prst="rect">
              <a:avLst/>
            </a:prstGeom>
            <a:blipFill dpi="0" rotWithShape="1">
              <a:blip r:embed="rId8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</p:grpSp>
      <p:sp>
        <p:nvSpPr>
          <p:cNvPr id="10246" name="object 19"/>
          <p:cNvSpPr txBox="1">
            <a:spLocks noChangeArrowheads="1"/>
          </p:cNvSpPr>
          <p:nvPr/>
        </p:nvSpPr>
        <p:spPr bwMode="auto">
          <a:xfrm>
            <a:off x="6397625" y="3486150"/>
            <a:ext cx="1157288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9688" indent="-28575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1000"/>
              </a:lnSpc>
            </a:pPr>
            <a:r>
              <a:rPr lang="ru-RU" altLang="en-US" sz="2400" b="1">
                <a:solidFill>
                  <a:srgbClr val="0073B4"/>
                </a:solidFill>
                <a:latin typeface="Calibri" charset="0"/>
                <a:ea typeface="Calibri" charset="0"/>
                <a:cs typeface="Calibri" charset="0"/>
              </a:rPr>
              <a:t>PROCESS CENTRIC</a:t>
            </a:r>
            <a:endParaRPr lang="ru-RU" altLang="en-US" sz="2400"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10247" name="Группа 57"/>
          <p:cNvGrpSpPr>
            <a:grpSpLocks/>
          </p:cNvGrpSpPr>
          <p:nvPr/>
        </p:nvGrpSpPr>
        <p:grpSpPr bwMode="auto">
          <a:xfrm>
            <a:off x="5410200" y="4629150"/>
            <a:ext cx="3536950" cy="461963"/>
            <a:chOff x="5238750" y="4711700"/>
            <a:chExt cx="3708400" cy="379413"/>
          </a:xfrm>
        </p:grpSpPr>
        <p:sp>
          <p:nvSpPr>
            <p:cNvPr id="10248" name="object 2"/>
            <p:cNvSpPr>
              <a:spLocks noChangeArrowheads="1"/>
            </p:cNvSpPr>
            <p:nvPr/>
          </p:nvSpPr>
          <p:spPr bwMode="auto">
            <a:xfrm>
              <a:off x="7135813" y="4854575"/>
              <a:ext cx="1811337" cy="207963"/>
            </a:xfrm>
            <a:prstGeom prst="rect">
              <a:avLst/>
            </a:prstGeom>
            <a:blipFill dpi="0" rotWithShape="1">
              <a:blip r:embed="rId9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10249" name="object 3"/>
            <p:cNvSpPr>
              <a:spLocks noChangeArrowheads="1"/>
            </p:cNvSpPr>
            <p:nvPr/>
          </p:nvSpPr>
          <p:spPr bwMode="auto">
            <a:xfrm>
              <a:off x="5238750" y="4711700"/>
              <a:ext cx="1828800" cy="379413"/>
            </a:xfrm>
            <a:prstGeom prst="rect">
              <a:avLst/>
            </a:prstGeom>
            <a:blipFill dpi="0" rotWithShape="1">
              <a:blip r:embed="rId10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</p:grpSp>
      <p:sp>
        <p:nvSpPr>
          <p:cNvPr id="23" name="object 3"/>
          <p:cNvSpPr txBox="1">
            <a:spLocks/>
          </p:cNvSpPr>
          <p:nvPr/>
        </p:nvSpPr>
        <p:spPr bwMode="auto">
          <a:xfrm>
            <a:off x="1512888" y="128115"/>
            <a:ext cx="6071058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12700" eaLnBrk="1" hangingPunct="1">
              <a:tabLst>
                <a:tab pos="1852613" algn="l"/>
                <a:tab pos="2597150" algn="l"/>
              </a:tabLst>
            </a:pPr>
            <a:r>
              <a:rPr lang="ru-RU" altLang="en-US" sz="4800" b="1" kern="0" smtClean="0">
                <a:solidFill>
                  <a:srgbClr val="E1E989"/>
                </a:solidFill>
                <a:ea typeface="Arial" charset="0"/>
                <a:cs typeface="Arial" charset="0"/>
              </a:rPr>
              <a:t>Виды  процессов</a:t>
            </a:r>
            <a:endParaRPr lang="en-US" altLang="en-US" sz="4800" kern="0">
              <a:solidFill>
                <a:srgbClr val="000000"/>
              </a:solidFill>
              <a:ea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Группа 28"/>
          <p:cNvGrpSpPr>
            <a:grpSpLocks/>
          </p:cNvGrpSpPr>
          <p:nvPr/>
        </p:nvGrpSpPr>
        <p:grpSpPr bwMode="auto">
          <a:xfrm>
            <a:off x="3316288" y="1074738"/>
            <a:ext cx="2436812" cy="3460750"/>
            <a:chOff x="3316288" y="1074738"/>
            <a:chExt cx="2708275" cy="3460750"/>
          </a:xfrm>
        </p:grpSpPr>
        <p:sp>
          <p:nvSpPr>
            <p:cNvPr id="11289" name="object 20"/>
            <p:cNvSpPr>
              <a:spLocks noChangeArrowheads="1"/>
            </p:cNvSpPr>
            <p:nvPr/>
          </p:nvSpPr>
          <p:spPr bwMode="auto">
            <a:xfrm>
              <a:off x="3316288" y="1074738"/>
              <a:ext cx="2708275" cy="3460750"/>
            </a:xfrm>
            <a:prstGeom prst="rect">
              <a:avLst/>
            </a:prstGeom>
            <a:blipFill dpi="0" rotWithShape="1">
              <a:blip r:embed="rId2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11290" name="object 21"/>
            <p:cNvSpPr>
              <a:spLocks/>
            </p:cNvSpPr>
            <p:nvPr/>
          </p:nvSpPr>
          <p:spPr bwMode="auto">
            <a:xfrm>
              <a:off x="3365500" y="1095375"/>
              <a:ext cx="2603500" cy="3381375"/>
            </a:xfrm>
            <a:custGeom>
              <a:avLst/>
              <a:gdLst>
                <a:gd name="T0" fmla="*/ 2370181 w 2603500"/>
                <a:gd name="T1" fmla="*/ 0 h 4508500"/>
                <a:gd name="T2" fmla="*/ 240313 w 2603500"/>
                <a:gd name="T3" fmla="*/ 0 h 4508500"/>
                <a:gd name="T4" fmla="*/ 220778 w 2603500"/>
                <a:gd name="T5" fmla="*/ 788 h 4508500"/>
                <a:gd name="T6" fmla="*/ 182981 w 2603500"/>
                <a:gd name="T7" fmla="*/ 6916 h 4508500"/>
                <a:gd name="T8" fmla="*/ 130443 w 2603500"/>
                <a:gd name="T9" fmla="*/ 26563 h 4508500"/>
                <a:gd name="T10" fmla="*/ 84445 w 2603500"/>
                <a:gd name="T11" fmla="*/ 57286 h 4508500"/>
                <a:gd name="T12" fmla="*/ 46737 w 2603500"/>
                <a:gd name="T13" fmla="*/ 97432 h 4508500"/>
                <a:gd name="T14" fmla="*/ 19066 w 2603500"/>
                <a:gd name="T15" fmla="*/ 145348 h 4508500"/>
                <a:gd name="T16" fmla="*/ 3180 w 2603500"/>
                <a:gd name="T17" fmla="*/ 199379 h 4508500"/>
                <a:gd name="T18" fmla="*/ 0 w 2603500"/>
                <a:gd name="T19" fmla="*/ 237981 h 4508500"/>
                <a:gd name="T20" fmla="*/ 2331 w 2603500"/>
                <a:gd name="T21" fmla="*/ 4275728 h 4508500"/>
                <a:gd name="T22" fmla="*/ 5446 w 2603500"/>
                <a:gd name="T23" fmla="*/ 4314184 h 4508500"/>
                <a:gd name="T24" fmla="*/ 21033 w 2603500"/>
                <a:gd name="T25" fmla="*/ 4367547 h 4508500"/>
                <a:gd name="T26" fmla="*/ 48248 w 2603500"/>
                <a:gd name="T27" fmla="*/ 4414443 h 4508500"/>
                <a:gd name="T28" fmla="*/ 85437 w 2603500"/>
                <a:gd name="T29" fmla="*/ 4453428 h 4508500"/>
                <a:gd name="T30" fmla="*/ 130947 w 2603500"/>
                <a:gd name="T31" fmla="*/ 4483062 h 4508500"/>
                <a:gd name="T32" fmla="*/ 183123 w 2603500"/>
                <a:gd name="T33" fmla="*/ 4501900 h 4508500"/>
                <a:gd name="T34" fmla="*/ 220795 w 2603500"/>
                <a:gd name="T35" fmla="*/ 4507748 h 4508500"/>
                <a:gd name="T36" fmla="*/ 240313 w 2603500"/>
                <a:gd name="T37" fmla="*/ 4508500 h 4508500"/>
                <a:gd name="T38" fmla="*/ 2370181 w 2603500"/>
                <a:gd name="T39" fmla="*/ 4508500 h 4508500"/>
                <a:gd name="T40" fmla="*/ 2408653 w 2603500"/>
                <a:gd name="T41" fmla="*/ 4505531 h 4508500"/>
                <a:gd name="T42" fmla="*/ 2462086 w 2603500"/>
                <a:gd name="T43" fmla="*/ 4490612 h 4508500"/>
                <a:gd name="T44" fmla="*/ 2509089 w 2603500"/>
                <a:gd name="T45" fmla="*/ 4464417 h 4508500"/>
                <a:gd name="T46" fmla="*/ 2548196 w 2603500"/>
                <a:gd name="T47" fmla="*/ 4428388 h 4508500"/>
                <a:gd name="T48" fmla="*/ 2577944 w 2603500"/>
                <a:gd name="T49" fmla="*/ 4383969 h 4508500"/>
                <a:gd name="T50" fmla="*/ 2596866 w 2603500"/>
                <a:gd name="T51" fmla="*/ 4332601 h 4508500"/>
                <a:gd name="T52" fmla="*/ 2603500 w 2603500"/>
                <a:gd name="T53" fmla="*/ 4275728 h 4508500"/>
                <a:gd name="T54" fmla="*/ 2603500 w 2603500"/>
                <a:gd name="T55" fmla="*/ 237981 h 4508500"/>
                <a:gd name="T56" fmla="*/ 2600515 w 2603500"/>
                <a:gd name="T57" fmla="*/ 199379 h 4508500"/>
                <a:gd name="T58" fmla="*/ 2585526 w 2603500"/>
                <a:gd name="T59" fmla="*/ 145348 h 4508500"/>
                <a:gd name="T60" fmla="*/ 2559224 w 2603500"/>
                <a:gd name="T61" fmla="*/ 97432 h 4508500"/>
                <a:gd name="T62" fmla="*/ 2523074 w 2603500"/>
                <a:gd name="T63" fmla="*/ 57286 h 4508500"/>
                <a:gd name="T64" fmla="*/ 2478540 w 2603500"/>
                <a:gd name="T65" fmla="*/ 26563 h 4508500"/>
                <a:gd name="T66" fmla="*/ 2427088 w 2603500"/>
                <a:gd name="T67" fmla="*/ 6916 h 4508500"/>
                <a:gd name="T68" fmla="*/ 2370181 w 2603500"/>
                <a:gd name="T69" fmla="*/ 0 h 450850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603500"/>
                <a:gd name="T106" fmla="*/ 0 h 4508500"/>
                <a:gd name="T107" fmla="*/ 2603500 w 2603500"/>
                <a:gd name="T108" fmla="*/ 4508500 h 450850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603500" h="4508500">
                  <a:moveTo>
                    <a:pt x="2370181" y="0"/>
                  </a:moveTo>
                  <a:lnTo>
                    <a:pt x="240313" y="0"/>
                  </a:lnTo>
                  <a:lnTo>
                    <a:pt x="220778" y="788"/>
                  </a:lnTo>
                  <a:lnTo>
                    <a:pt x="182981" y="6916"/>
                  </a:lnTo>
                  <a:lnTo>
                    <a:pt x="130443" y="26563"/>
                  </a:lnTo>
                  <a:lnTo>
                    <a:pt x="84445" y="57286"/>
                  </a:lnTo>
                  <a:lnTo>
                    <a:pt x="46737" y="97432"/>
                  </a:lnTo>
                  <a:lnTo>
                    <a:pt x="19066" y="145348"/>
                  </a:lnTo>
                  <a:lnTo>
                    <a:pt x="3180" y="199379"/>
                  </a:lnTo>
                  <a:lnTo>
                    <a:pt x="0" y="237981"/>
                  </a:lnTo>
                  <a:lnTo>
                    <a:pt x="2331" y="4275728"/>
                  </a:lnTo>
                  <a:lnTo>
                    <a:pt x="5446" y="4314184"/>
                  </a:lnTo>
                  <a:lnTo>
                    <a:pt x="21033" y="4367547"/>
                  </a:lnTo>
                  <a:lnTo>
                    <a:pt x="48248" y="4414443"/>
                  </a:lnTo>
                  <a:lnTo>
                    <a:pt x="85437" y="4453428"/>
                  </a:lnTo>
                  <a:lnTo>
                    <a:pt x="130947" y="4483062"/>
                  </a:lnTo>
                  <a:lnTo>
                    <a:pt x="183123" y="4501900"/>
                  </a:lnTo>
                  <a:lnTo>
                    <a:pt x="220795" y="4507748"/>
                  </a:lnTo>
                  <a:lnTo>
                    <a:pt x="240313" y="4508500"/>
                  </a:lnTo>
                  <a:lnTo>
                    <a:pt x="2370181" y="4508500"/>
                  </a:lnTo>
                  <a:lnTo>
                    <a:pt x="2408653" y="4505531"/>
                  </a:lnTo>
                  <a:lnTo>
                    <a:pt x="2462086" y="4490612"/>
                  </a:lnTo>
                  <a:lnTo>
                    <a:pt x="2509089" y="4464417"/>
                  </a:lnTo>
                  <a:lnTo>
                    <a:pt x="2548196" y="4428388"/>
                  </a:lnTo>
                  <a:lnTo>
                    <a:pt x="2577944" y="4383969"/>
                  </a:lnTo>
                  <a:lnTo>
                    <a:pt x="2596866" y="4332601"/>
                  </a:lnTo>
                  <a:lnTo>
                    <a:pt x="2603500" y="4275728"/>
                  </a:lnTo>
                  <a:lnTo>
                    <a:pt x="2603500" y="237981"/>
                  </a:lnTo>
                  <a:lnTo>
                    <a:pt x="2600515" y="199379"/>
                  </a:lnTo>
                  <a:lnTo>
                    <a:pt x="2585526" y="145348"/>
                  </a:lnTo>
                  <a:lnTo>
                    <a:pt x="2559224" y="97432"/>
                  </a:lnTo>
                  <a:lnTo>
                    <a:pt x="2523074" y="57286"/>
                  </a:lnTo>
                  <a:lnTo>
                    <a:pt x="2478540" y="26563"/>
                  </a:lnTo>
                  <a:lnTo>
                    <a:pt x="2427088" y="6916"/>
                  </a:lnTo>
                  <a:lnTo>
                    <a:pt x="237018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91" name="object 22"/>
            <p:cNvSpPr>
              <a:spLocks/>
            </p:cNvSpPr>
            <p:nvPr/>
          </p:nvSpPr>
          <p:spPr bwMode="auto">
            <a:xfrm>
              <a:off x="3365500" y="1095375"/>
              <a:ext cx="2603500" cy="3381375"/>
            </a:xfrm>
            <a:custGeom>
              <a:avLst/>
              <a:gdLst>
                <a:gd name="T0" fmla="*/ 2331 w 2603499"/>
                <a:gd name="T1" fmla="*/ 4275728 h 4508500"/>
                <a:gd name="T2" fmla="*/ 0 w 2603499"/>
                <a:gd name="T3" fmla="*/ 237981 h 4508500"/>
                <a:gd name="T4" fmla="*/ 805 w 2603499"/>
                <a:gd name="T5" fmla="*/ 218462 h 4508500"/>
                <a:gd name="T6" fmla="*/ 3180 w 2603499"/>
                <a:gd name="T7" fmla="*/ 199379 h 4508500"/>
                <a:gd name="T8" fmla="*/ 19066 w 2603499"/>
                <a:gd name="T9" fmla="*/ 145348 h 4508500"/>
                <a:gd name="T10" fmla="*/ 46737 w 2603499"/>
                <a:gd name="T11" fmla="*/ 97432 h 4508500"/>
                <a:gd name="T12" fmla="*/ 84445 w 2603499"/>
                <a:gd name="T13" fmla="*/ 57286 h 4508500"/>
                <a:gd name="T14" fmla="*/ 130443 w 2603499"/>
                <a:gd name="T15" fmla="*/ 26563 h 4508500"/>
                <a:gd name="T16" fmla="*/ 182981 w 2603499"/>
                <a:gd name="T17" fmla="*/ 6916 h 4508500"/>
                <a:gd name="T18" fmla="*/ 220777 w 2603499"/>
                <a:gd name="T19" fmla="*/ 788 h 4508500"/>
                <a:gd name="T20" fmla="*/ 240312 w 2603499"/>
                <a:gd name="T21" fmla="*/ 0 h 4508500"/>
                <a:gd name="T22" fmla="*/ 2370181 w 2603499"/>
                <a:gd name="T23" fmla="*/ 0 h 4508500"/>
                <a:gd name="T24" fmla="*/ 2408653 w 2603499"/>
                <a:gd name="T25" fmla="*/ 3114 h 4508500"/>
                <a:gd name="T26" fmla="*/ 2462086 w 2603499"/>
                <a:gd name="T27" fmla="*/ 18701 h 4508500"/>
                <a:gd name="T28" fmla="*/ 2509089 w 2603499"/>
                <a:gd name="T29" fmla="*/ 45916 h 4508500"/>
                <a:gd name="T30" fmla="*/ 2548196 w 2603499"/>
                <a:gd name="T31" fmla="*/ 83105 h 4508500"/>
                <a:gd name="T32" fmla="*/ 2577944 w 2603499"/>
                <a:gd name="T33" fmla="*/ 128615 h 4508500"/>
                <a:gd name="T34" fmla="*/ 2596866 w 2603499"/>
                <a:gd name="T35" fmla="*/ 180791 h 4508500"/>
                <a:gd name="T36" fmla="*/ 2602744 w 2603499"/>
                <a:gd name="T37" fmla="*/ 218462 h 4508500"/>
                <a:gd name="T38" fmla="*/ 2603499 w 2603499"/>
                <a:gd name="T39" fmla="*/ 237981 h 4508500"/>
                <a:gd name="T40" fmla="*/ 2603499 w 2603499"/>
                <a:gd name="T41" fmla="*/ 4275728 h 4508500"/>
                <a:gd name="T42" fmla="*/ 2600515 w 2603499"/>
                <a:gd name="T43" fmla="*/ 4314184 h 4508500"/>
                <a:gd name="T44" fmla="*/ 2585526 w 2603499"/>
                <a:gd name="T45" fmla="*/ 4367547 h 4508500"/>
                <a:gd name="T46" fmla="*/ 2559224 w 2603499"/>
                <a:gd name="T47" fmla="*/ 4414443 h 4508500"/>
                <a:gd name="T48" fmla="*/ 2523074 w 2603499"/>
                <a:gd name="T49" fmla="*/ 4453428 h 4508500"/>
                <a:gd name="T50" fmla="*/ 2478540 w 2603499"/>
                <a:gd name="T51" fmla="*/ 4483062 h 4508500"/>
                <a:gd name="T52" fmla="*/ 2427088 w 2603499"/>
                <a:gd name="T53" fmla="*/ 4501900 h 4508500"/>
                <a:gd name="T54" fmla="*/ 2370181 w 2603499"/>
                <a:gd name="T55" fmla="*/ 4508500 h 4508500"/>
                <a:gd name="T56" fmla="*/ 240312 w 2603499"/>
                <a:gd name="T57" fmla="*/ 4508500 h 4508500"/>
                <a:gd name="T58" fmla="*/ 201710 w 2603499"/>
                <a:gd name="T59" fmla="*/ 4505531 h 4508500"/>
                <a:gd name="T60" fmla="*/ 147679 w 2603499"/>
                <a:gd name="T61" fmla="*/ 4490612 h 4508500"/>
                <a:gd name="T62" fmla="*/ 99764 w 2603499"/>
                <a:gd name="T63" fmla="*/ 4464417 h 4508500"/>
                <a:gd name="T64" fmla="*/ 59617 w 2603499"/>
                <a:gd name="T65" fmla="*/ 4428388 h 4508500"/>
                <a:gd name="T66" fmla="*/ 28894 w 2603499"/>
                <a:gd name="T67" fmla="*/ 4383968 h 4508500"/>
                <a:gd name="T68" fmla="*/ 9248 w 2603499"/>
                <a:gd name="T69" fmla="*/ 4332601 h 4508500"/>
                <a:gd name="T70" fmla="*/ 2331 w 2603499"/>
                <a:gd name="T71" fmla="*/ 4275728 h 450850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603499"/>
                <a:gd name="T109" fmla="*/ 0 h 4508500"/>
                <a:gd name="T110" fmla="*/ 2603499 w 2603499"/>
                <a:gd name="T111" fmla="*/ 4508500 h 450850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603499" h="4508500">
                  <a:moveTo>
                    <a:pt x="2331" y="4275728"/>
                  </a:moveTo>
                  <a:lnTo>
                    <a:pt x="0" y="237981"/>
                  </a:lnTo>
                  <a:lnTo>
                    <a:pt x="805" y="218462"/>
                  </a:lnTo>
                  <a:lnTo>
                    <a:pt x="3180" y="199379"/>
                  </a:lnTo>
                  <a:lnTo>
                    <a:pt x="19066" y="145348"/>
                  </a:lnTo>
                  <a:lnTo>
                    <a:pt x="46737" y="97432"/>
                  </a:lnTo>
                  <a:lnTo>
                    <a:pt x="84445" y="57286"/>
                  </a:lnTo>
                  <a:lnTo>
                    <a:pt x="130443" y="26563"/>
                  </a:lnTo>
                  <a:lnTo>
                    <a:pt x="182981" y="6916"/>
                  </a:lnTo>
                  <a:lnTo>
                    <a:pt x="220777" y="788"/>
                  </a:lnTo>
                  <a:lnTo>
                    <a:pt x="240312" y="0"/>
                  </a:lnTo>
                  <a:lnTo>
                    <a:pt x="2370181" y="0"/>
                  </a:lnTo>
                  <a:lnTo>
                    <a:pt x="2408653" y="3114"/>
                  </a:lnTo>
                  <a:lnTo>
                    <a:pt x="2462086" y="18701"/>
                  </a:lnTo>
                  <a:lnTo>
                    <a:pt x="2509089" y="45916"/>
                  </a:lnTo>
                  <a:lnTo>
                    <a:pt x="2548196" y="83105"/>
                  </a:lnTo>
                  <a:lnTo>
                    <a:pt x="2577944" y="128615"/>
                  </a:lnTo>
                  <a:lnTo>
                    <a:pt x="2596866" y="180791"/>
                  </a:lnTo>
                  <a:lnTo>
                    <a:pt x="2602744" y="218462"/>
                  </a:lnTo>
                  <a:lnTo>
                    <a:pt x="2603499" y="237981"/>
                  </a:lnTo>
                  <a:lnTo>
                    <a:pt x="2603499" y="4275728"/>
                  </a:lnTo>
                  <a:lnTo>
                    <a:pt x="2600515" y="4314184"/>
                  </a:lnTo>
                  <a:lnTo>
                    <a:pt x="2585526" y="4367547"/>
                  </a:lnTo>
                  <a:lnTo>
                    <a:pt x="2559224" y="4414443"/>
                  </a:lnTo>
                  <a:lnTo>
                    <a:pt x="2523074" y="4453428"/>
                  </a:lnTo>
                  <a:lnTo>
                    <a:pt x="2478540" y="4483062"/>
                  </a:lnTo>
                  <a:lnTo>
                    <a:pt x="2427088" y="4501900"/>
                  </a:lnTo>
                  <a:lnTo>
                    <a:pt x="2370181" y="4508500"/>
                  </a:lnTo>
                  <a:lnTo>
                    <a:pt x="240312" y="4508500"/>
                  </a:lnTo>
                  <a:lnTo>
                    <a:pt x="201710" y="4505531"/>
                  </a:lnTo>
                  <a:lnTo>
                    <a:pt x="147679" y="4490612"/>
                  </a:lnTo>
                  <a:lnTo>
                    <a:pt x="99764" y="4464417"/>
                  </a:lnTo>
                  <a:lnTo>
                    <a:pt x="59617" y="4428388"/>
                  </a:lnTo>
                  <a:lnTo>
                    <a:pt x="28894" y="4383968"/>
                  </a:lnTo>
                  <a:lnTo>
                    <a:pt x="9248" y="4332601"/>
                  </a:lnTo>
                  <a:lnTo>
                    <a:pt x="2331" y="4275728"/>
                  </a:lnTo>
                  <a:close/>
                </a:path>
              </a:pathLst>
            </a:custGeom>
            <a:noFill/>
            <a:ln w="25400">
              <a:solidFill>
                <a:srgbClr val="0081C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92" name="object 23"/>
            <p:cNvSpPr>
              <a:spLocks noChangeArrowheads="1"/>
            </p:cNvSpPr>
            <p:nvPr/>
          </p:nvSpPr>
          <p:spPr bwMode="auto">
            <a:xfrm>
              <a:off x="3698875" y="1487488"/>
              <a:ext cx="1943100" cy="1662112"/>
            </a:xfrm>
            <a:prstGeom prst="rect">
              <a:avLst/>
            </a:prstGeom>
            <a:blipFill dpi="0" rotWithShape="1">
              <a:blip r:embed="rId3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11293" name="object 24"/>
            <p:cNvSpPr>
              <a:spLocks/>
            </p:cNvSpPr>
            <p:nvPr/>
          </p:nvSpPr>
          <p:spPr bwMode="auto">
            <a:xfrm>
              <a:off x="3733800" y="1495425"/>
              <a:ext cx="1866900" cy="1609725"/>
            </a:xfrm>
            <a:custGeom>
              <a:avLst/>
              <a:gdLst>
                <a:gd name="T0" fmla="*/ 0 w 1866900"/>
                <a:gd name="T1" fmla="*/ 0 h 2146300"/>
                <a:gd name="T2" fmla="*/ 1866900 w 1866900"/>
                <a:gd name="T3" fmla="*/ 0 h 2146300"/>
                <a:gd name="T4" fmla="*/ 1866900 w 1866900"/>
                <a:gd name="T5" fmla="*/ 2146300 h 2146300"/>
                <a:gd name="T6" fmla="*/ 0 w 1866900"/>
                <a:gd name="T7" fmla="*/ 2146300 h 2146300"/>
                <a:gd name="T8" fmla="*/ 0 w 1866900"/>
                <a:gd name="T9" fmla="*/ 0 h 21463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66900"/>
                <a:gd name="T16" fmla="*/ 0 h 2146300"/>
                <a:gd name="T17" fmla="*/ 1866900 w 1866900"/>
                <a:gd name="T18" fmla="*/ 2146300 h 21463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66900" h="2146300">
                  <a:moveTo>
                    <a:pt x="0" y="0"/>
                  </a:moveTo>
                  <a:lnTo>
                    <a:pt x="1866900" y="0"/>
                  </a:lnTo>
                  <a:lnTo>
                    <a:pt x="1866900" y="2146300"/>
                  </a:lnTo>
                  <a:lnTo>
                    <a:pt x="0" y="21463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5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94" name="object 25"/>
            <p:cNvSpPr>
              <a:spLocks noChangeArrowheads="1"/>
            </p:cNvSpPr>
            <p:nvPr/>
          </p:nvSpPr>
          <p:spPr bwMode="auto">
            <a:xfrm>
              <a:off x="4572000" y="1971675"/>
              <a:ext cx="800100" cy="600075"/>
            </a:xfrm>
            <a:prstGeom prst="rect">
              <a:avLst/>
            </a:prstGeom>
            <a:blipFill dpi="0" rotWithShape="1">
              <a:blip r:embed="rId4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11295" name="object 26"/>
            <p:cNvSpPr>
              <a:spLocks noChangeArrowheads="1"/>
            </p:cNvSpPr>
            <p:nvPr/>
          </p:nvSpPr>
          <p:spPr bwMode="auto">
            <a:xfrm>
              <a:off x="4572000" y="2333625"/>
              <a:ext cx="800100" cy="600075"/>
            </a:xfrm>
            <a:prstGeom prst="rect">
              <a:avLst/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11296" name="object 27"/>
            <p:cNvSpPr>
              <a:spLocks noChangeArrowheads="1"/>
            </p:cNvSpPr>
            <p:nvPr/>
          </p:nvSpPr>
          <p:spPr bwMode="auto">
            <a:xfrm>
              <a:off x="3887788" y="1676400"/>
              <a:ext cx="923925" cy="692150"/>
            </a:xfrm>
            <a:prstGeom prst="rect">
              <a:avLst/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</p:grpSp>
      <p:sp>
        <p:nvSpPr>
          <p:cNvPr id="11267" name="object 28"/>
          <p:cNvSpPr txBox="1">
            <a:spLocks noChangeArrowheads="1"/>
          </p:cNvSpPr>
          <p:nvPr/>
        </p:nvSpPr>
        <p:spPr bwMode="auto">
          <a:xfrm>
            <a:off x="3581400" y="3486150"/>
            <a:ext cx="19812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en-US" sz="2400" b="1">
                <a:solidFill>
                  <a:srgbClr val="0073B4"/>
                </a:solidFill>
                <a:latin typeface="Calibri" charset="0"/>
                <a:ea typeface="Calibri" charset="0"/>
                <a:cs typeface="Calibri" charset="0"/>
              </a:rPr>
              <a:t>СМЕШАННЫЕ</a:t>
            </a:r>
            <a:endParaRPr lang="ru-RU" altLang="en-US" sz="2400"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11269" name="Группа 30"/>
          <p:cNvGrpSpPr>
            <a:grpSpLocks/>
          </p:cNvGrpSpPr>
          <p:nvPr/>
        </p:nvGrpSpPr>
        <p:grpSpPr bwMode="auto">
          <a:xfrm>
            <a:off x="915988" y="1074738"/>
            <a:ext cx="2436812" cy="3460750"/>
            <a:chOff x="698500" y="1074738"/>
            <a:chExt cx="2706688" cy="3460750"/>
          </a:xfrm>
        </p:grpSpPr>
        <p:sp>
          <p:nvSpPr>
            <p:cNvPr id="11283" name="object 5"/>
            <p:cNvSpPr>
              <a:spLocks noChangeArrowheads="1"/>
            </p:cNvSpPr>
            <p:nvPr/>
          </p:nvSpPr>
          <p:spPr bwMode="auto">
            <a:xfrm>
              <a:off x="698500" y="1074738"/>
              <a:ext cx="2706688" cy="3460750"/>
            </a:xfrm>
            <a:prstGeom prst="rect">
              <a:avLst/>
            </a:prstGeom>
            <a:blipFill dpi="0" rotWithShape="1">
              <a:blip r:embed="rId7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11284" name="object 6"/>
            <p:cNvSpPr>
              <a:spLocks/>
            </p:cNvSpPr>
            <p:nvPr/>
          </p:nvSpPr>
          <p:spPr bwMode="auto">
            <a:xfrm>
              <a:off x="749300" y="1095375"/>
              <a:ext cx="2603500" cy="3381375"/>
            </a:xfrm>
            <a:custGeom>
              <a:avLst/>
              <a:gdLst>
                <a:gd name="T0" fmla="*/ 2367850 w 2603500"/>
                <a:gd name="T1" fmla="*/ 0 h 4508500"/>
                <a:gd name="T2" fmla="*/ 237981 w 2603500"/>
                <a:gd name="T3" fmla="*/ 0 h 4508500"/>
                <a:gd name="T4" fmla="*/ 218462 w 2603500"/>
                <a:gd name="T5" fmla="*/ 788 h 4508500"/>
                <a:gd name="T6" fmla="*/ 180791 w 2603500"/>
                <a:gd name="T7" fmla="*/ 6916 h 4508500"/>
                <a:gd name="T8" fmla="*/ 128615 w 2603500"/>
                <a:gd name="T9" fmla="*/ 26563 h 4508500"/>
                <a:gd name="T10" fmla="*/ 83105 w 2603500"/>
                <a:gd name="T11" fmla="*/ 57286 h 4508500"/>
                <a:gd name="T12" fmla="*/ 45916 w 2603500"/>
                <a:gd name="T13" fmla="*/ 97432 h 4508500"/>
                <a:gd name="T14" fmla="*/ 18701 w 2603500"/>
                <a:gd name="T15" fmla="*/ 145348 h 4508500"/>
                <a:gd name="T16" fmla="*/ 3114 w 2603500"/>
                <a:gd name="T17" fmla="*/ 199379 h 4508500"/>
                <a:gd name="T18" fmla="*/ 0 w 2603500"/>
                <a:gd name="T19" fmla="*/ 237981 h 4508500"/>
                <a:gd name="T20" fmla="*/ 0 w 2603500"/>
                <a:gd name="T21" fmla="*/ 4275728 h 4508500"/>
                <a:gd name="T22" fmla="*/ 3114 w 2603500"/>
                <a:gd name="T23" fmla="*/ 4314184 h 4508500"/>
                <a:gd name="T24" fmla="*/ 18701 w 2603500"/>
                <a:gd name="T25" fmla="*/ 4367547 h 4508500"/>
                <a:gd name="T26" fmla="*/ 45916 w 2603500"/>
                <a:gd name="T27" fmla="*/ 4414443 h 4508500"/>
                <a:gd name="T28" fmla="*/ 83105 w 2603500"/>
                <a:gd name="T29" fmla="*/ 4453428 h 4508500"/>
                <a:gd name="T30" fmla="*/ 128615 w 2603500"/>
                <a:gd name="T31" fmla="*/ 4483062 h 4508500"/>
                <a:gd name="T32" fmla="*/ 180791 w 2603500"/>
                <a:gd name="T33" fmla="*/ 4501900 h 4508500"/>
                <a:gd name="T34" fmla="*/ 218462 w 2603500"/>
                <a:gd name="T35" fmla="*/ 4507748 h 4508500"/>
                <a:gd name="T36" fmla="*/ 237981 w 2603500"/>
                <a:gd name="T37" fmla="*/ 4508500 h 4508500"/>
                <a:gd name="T38" fmla="*/ 2367850 w 2603500"/>
                <a:gd name="T39" fmla="*/ 4508500 h 4508500"/>
                <a:gd name="T40" fmla="*/ 2406386 w 2603500"/>
                <a:gd name="T41" fmla="*/ 4505531 h 4508500"/>
                <a:gd name="T42" fmla="*/ 2460119 w 2603500"/>
                <a:gd name="T43" fmla="*/ 4490612 h 4508500"/>
                <a:gd name="T44" fmla="*/ 2507578 w 2603500"/>
                <a:gd name="T45" fmla="*/ 4464417 h 4508500"/>
                <a:gd name="T46" fmla="*/ 2547205 w 2603500"/>
                <a:gd name="T47" fmla="*/ 4428388 h 4508500"/>
                <a:gd name="T48" fmla="*/ 2577440 w 2603500"/>
                <a:gd name="T49" fmla="*/ 4383969 h 4508500"/>
                <a:gd name="T50" fmla="*/ 2596725 w 2603500"/>
                <a:gd name="T51" fmla="*/ 4332601 h 4508500"/>
                <a:gd name="T52" fmla="*/ 2603500 w 2603500"/>
                <a:gd name="T53" fmla="*/ 4275728 h 4508500"/>
                <a:gd name="T54" fmla="*/ 2603500 w 2603500"/>
                <a:gd name="T55" fmla="*/ 237981 h 4508500"/>
                <a:gd name="T56" fmla="*/ 2600450 w 2603500"/>
                <a:gd name="T57" fmla="*/ 199379 h 4508500"/>
                <a:gd name="T58" fmla="*/ 2585162 w 2603500"/>
                <a:gd name="T59" fmla="*/ 145348 h 4508500"/>
                <a:gd name="T60" fmla="*/ 2558404 w 2603500"/>
                <a:gd name="T61" fmla="*/ 97432 h 4508500"/>
                <a:gd name="T62" fmla="*/ 2521734 w 2603500"/>
                <a:gd name="T63" fmla="*/ 57286 h 4508500"/>
                <a:gd name="T64" fmla="*/ 2476712 w 2603500"/>
                <a:gd name="T65" fmla="*/ 26563 h 4508500"/>
                <a:gd name="T66" fmla="*/ 2424898 w 2603500"/>
                <a:gd name="T67" fmla="*/ 6916 h 4508500"/>
                <a:gd name="T68" fmla="*/ 2367850 w 2603500"/>
                <a:gd name="T69" fmla="*/ 0 h 450850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603500"/>
                <a:gd name="T106" fmla="*/ 0 h 4508500"/>
                <a:gd name="T107" fmla="*/ 2603500 w 2603500"/>
                <a:gd name="T108" fmla="*/ 4508500 h 450850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603500" h="4508500">
                  <a:moveTo>
                    <a:pt x="2367850" y="0"/>
                  </a:moveTo>
                  <a:lnTo>
                    <a:pt x="237981" y="0"/>
                  </a:lnTo>
                  <a:lnTo>
                    <a:pt x="218462" y="788"/>
                  </a:lnTo>
                  <a:lnTo>
                    <a:pt x="180791" y="6916"/>
                  </a:lnTo>
                  <a:lnTo>
                    <a:pt x="128615" y="26563"/>
                  </a:lnTo>
                  <a:lnTo>
                    <a:pt x="83105" y="57286"/>
                  </a:lnTo>
                  <a:lnTo>
                    <a:pt x="45916" y="97432"/>
                  </a:lnTo>
                  <a:lnTo>
                    <a:pt x="18701" y="145348"/>
                  </a:lnTo>
                  <a:lnTo>
                    <a:pt x="3114" y="199379"/>
                  </a:lnTo>
                  <a:lnTo>
                    <a:pt x="0" y="237981"/>
                  </a:lnTo>
                  <a:lnTo>
                    <a:pt x="0" y="4275728"/>
                  </a:lnTo>
                  <a:lnTo>
                    <a:pt x="3114" y="4314184"/>
                  </a:lnTo>
                  <a:lnTo>
                    <a:pt x="18701" y="4367547"/>
                  </a:lnTo>
                  <a:lnTo>
                    <a:pt x="45916" y="4414443"/>
                  </a:lnTo>
                  <a:lnTo>
                    <a:pt x="83105" y="4453428"/>
                  </a:lnTo>
                  <a:lnTo>
                    <a:pt x="128615" y="4483062"/>
                  </a:lnTo>
                  <a:lnTo>
                    <a:pt x="180791" y="4501900"/>
                  </a:lnTo>
                  <a:lnTo>
                    <a:pt x="218462" y="4507748"/>
                  </a:lnTo>
                  <a:lnTo>
                    <a:pt x="237981" y="4508500"/>
                  </a:lnTo>
                  <a:lnTo>
                    <a:pt x="2367850" y="4508500"/>
                  </a:lnTo>
                  <a:lnTo>
                    <a:pt x="2406386" y="4505531"/>
                  </a:lnTo>
                  <a:lnTo>
                    <a:pt x="2460119" y="4490612"/>
                  </a:lnTo>
                  <a:lnTo>
                    <a:pt x="2507578" y="4464417"/>
                  </a:lnTo>
                  <a:lnTo>
                    <a:pt x="2547205" y="4428388"/>
                  </a:lnTo>
                  <a:lnTo>
                    <a:pt x="2577440" y="4383969"/>
                  </a:lnTo>
                  <a:lnTo>
                    <a:pt x="2596725" y="4332601"/>
                  </a:lnTo>
                  <a:lnTo>
                    <a:pt x="2603500" y="4275728"/>
                  </a:lnTo>
                  <a:lnTo>
                    <a:pt x="2603500" y="237981"/>
                  </a:lnTo>
                  <a:lnTo>
                    <a:pt x="2600450" y="199379"/>
                  </a:lnTo>
                  <a:lnTo>
                    <a:pt x="2585162" y="145348"/>
                  </a:lnTo>
                  <a:lnTo>
                    <a:pt x="2558404" y="97432"/>
                  </a:lnTo>
                  <a:lnTo>
                    <a:pt x="2521734" y="57286"/>
                  </a:lnTo>
                  <a:lnTo>
                    <a:pt x="2476712" y="26563"/>
                  </a:lnTo>
                  <a:lnTo>
                    <a:pt x="2424898" y="6916"/>
                  </a:lnTo>
                  <a:lnTo>
                    <a:pt x="236785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85" name="object 7"/>
            <p:cNvSpPr>
              <a:spLocks/>
            </p:cNvSpPr>
            <p:nvPr/>
          </p:nvSpPr>
          <p:spPr bwMode="auto">
            <a:xfrm>
              <a:off x="749300" y="1095375"/>
              <a:ext cx="2603500" cy="3381375"/>
            </a:xfrm>
            <a:custGeom>
              <a:avLst/>
              <a:gdLst>
                <a:gd name="T0" fmla="*/ 0 w 2603500"/>
                <a:gd name="T1" fmla="*/ 4275728 h 4508500"/>
                <a:gd name="T2" fmla="*/ 0 w 2603500"/>
                <a:gd name="T3" fmla="*/ 237981 h 4508500"/>
                <a:gd name="T4" fmla="*/ 788 w 2603500"/>
                <a:gd name="T5" fmla="*/ 218462 h 4508500"/>
                <a:gd name="T6" fmla="*/ 6916 w 2603500"/>
                <a:gd name="T7" fmla="*/ 180791 h 4508500"/>
                <a:gd name="T8" fmla="*/ 26563 w 2603500"/>
                <a:gd name="T9" fmla="*/ 128615 h 4508500"/>
                <a:gd name="T10" fmla="*/ 57286 w 2603500"/>
                <a:gd name="T11" fmla="*/ 83105 h 4508500"/>
                <a:gd name="T12" fmla="*/ 97432 w 2603500"/>
                <a:gd name="T13" fmla="*/ 45916 h 4508500"/>
                <a:gd name="T14" fmla="*/ 145348 w 2603500"/>
                <a:gd name="T15" fmla="*/ 18701 h 4508500"/>
                <a:gd name="T16" fmla="*/ 199379 w 2603500"/>
                <a:gd name="T17" fmla="*/ 3114 h 4508500"/>
                <a:gd name="T18" fmla="*/ 237981 w 2603500"/>
                <a:gd name="T19" fmla="*/ 0 h 4508500"/>
                <a:gd name="T20" fmla="*/ 2367850 w 2603500"/>
                <a:gd name="T21" fmla="*/ 0 h 4508500"/>
                <a:gd name="T22" fmla="*/ 2406386 w 2603500"/>
                <a:gd name="T23" fmla="*/ 3114 h 4508500"/>
                <a:gd name="T24" fmla="*/ 2460119 w 2603500"/>
                <a:gd name="T25" fmla="*/ 18701 h 4508500"/>
                <a:gd name="T26" fmla="*/ 2507578 w 2603500"/>
                <a:gd name="T27" fmla="*/ 45916 h 4508500"/>
                <a:gd name="T28" fmla="*/ 2547205 w 2603500"/>
                <a:gd name="T29" fmla="*/ 83105 h 4508500"/>
                <a:gd name="T30" fmla="*/ 2577440 w 2603500"/>
                <a:gd name="T31" fmla="*/ 128615 h 4508500"/>
                <a:gd name="T32" fmla="*/ 2596725 w 2603500"/>
                <a:gd name="T33" fmla="*/ 180791 h 4508500"/>
                <a:gd name="T34" fmla="*/ 2602728 w 2603500"/>
                <a:gd name="T35" fmla="*/ 218462 h 4508500"/>
                <a:gd name="T36" fmla="*/ 2603500 w 2603500"/>
                <a:gd name="T37" fmla="*/ 237981 h 4508500"/>
                <a:gd name="T38" fmla="*/ 2603500 w 2603500"/>
                <a:gd name="T39" fmla="*/ 4275728 h 4508500"/>
                <a:gd name="T40" fmla="*/ 2600450 w 2603500"/>
                <a:gd name="T41" fmla="*/ 4314184 h 4508500"/>
                <a:gd name="T42" fmla="*/ 2585162 w 2603500"/>
                <a:gd name="T43" fmla="*/ 4367547 h 4508500"/>
                <a:gd name="T44" fmla="*/ 2558404 w 2603500"/>
                <a:gd name="T45" fmla="*/ 4414443 h 4508500"/>
                <a:gd name="T46" fmla="*/ 2521734 w 2603500"/>
                <a:gd name="T47" fmla="*/ 4453428 h 4508500"/>
                <a:gd name="T48" fmla="*/ 2476712 w 2603500"/>
                <a:gd name="T49" fmla="*/ 4483062 h 4508500"/>
                <a:gd name="T50" fmla="*/ 2424898 w 2603500"/>
                <a:gd name="T51" fmla="*/ 4501900 h 4508500"/>
                <a:gd name="T52" fmla="*/ 2367850 w 2603500"/>
                <a:gd name="T53" fmla="*/ 4508500 h 4508500"/>
                <a:gd name="T54" fmla="*/ 237981 w 2603500"/>
                <a:gd name="T55" fmla="*/ 4508500 h 4508500"/>
                <a:gd name="T56" fmla="*/ 199379 w 2603500"/>
                <a:gd name="T57" fmla="*/ 4505531 h 4508500"/>
                <a:gd name="T58" fmla="*/ 145348 w 2603500"/>
                <a:gd name="T59" fmla="*/ 4490612 h 4508500"/>
                <a:gd name="T60" fmla="*/ 97432 w 2603500"/>
                <a:gd name="T61" fmla="*/ 4464417 h 4508500"/>
                <a:gd name="T62" fmla="*/ 57286 w 2603500"/>
                <a:gd name="T63" fmla="*/ 4428388 h 4508500"/>
                <a:gd name="T64" fmla="*/ 26563 w 2603500"/>
                <a:gd name="T65" fmla="*/ 4383968 h 4508500"/>
                <a:gd name="T66" fmla="*/ 6916 w 2603500"/>
                <a:gd name="T67" fmla="*/ 4332601 h 4508500"/>
                <a:gd name="T68" fmla="*/ 0 w 2603500"/>
                <a:gd name="T69" fmla="*/ 4275728 h 450850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603500"/>
                <a:gd name="T106" fmla="*/ 0 h 4508500"/>
                <a:gd name="T107" fmla="*/ 2603500 w 2603500"/>
                <a:gd name="T108" fmla="*/ 4508500 h 450850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603500" h="4508500">
                  <a:moveTo>
                    <a:pt x="0" y="4275728"/>
                  </a:moveTo>
                  <a:lnTo>
                    <a:pt x="0" y="237981"/>
                  </a:lnTo>
                  <a:lnTo>
                    <a:pt x="788" y="218462"/>
                  </a:lnTo>
                  <a:lnTo>
                    <a:pt x="6916" y="180791"/>
                  </a:lnTo>
                  <a:lnTo>
                    <a:pt x="26563" y="128615"/>
                  </a:lnTo>
                  <a:lnTo>
                    <a:pt x="57286" y="83105"/>
                  </a:lnTo>
                  <a:lnTo>
                    <a:pt x="97432" y="45916"/>
                  </a:lnTo>
                  <a:lnTo>
                    <a:pt x="145348" y="18701"/>
                  </a:lnTo>
                  <a:lnTo>
                    <a:pt x="199379" y="3114"/>
                  </a:lnTo>
                  <a:lnTo>
                    <a:pt x="237981" y="0"/>
                  </a:lnTo>
                  <a:lnTo>
                    <a:pt x="2367850" y="0"/>
                  </a:lnTo>
                  <a:lnTo>
                    <a:pt x="2406386" y="3114"/>
                  </a:lnTo>
                  <a:lnTo>
                    <a:pt x="2460119" y="18701"/>
                  </a:lnTo>
                  <a:lnTo>
                    <a:pt x="2507578" y="45916"/>
                  </a:lnTo>
                  <a:lnTo>
                    <a:pt x="2547205" y="83105"/>
                  </a:lnTo>
                  <a:lnTo>
                    <a:pt x="2577440" y="128615"/>
                  </a:lnTo>
                  <a:lnTo>
                    <a:pt x="2596725" y="180791"/>
                  </a:lnTo>
                  <a:lnTo>
                    <a:pt x="2602728" y="218462"/>
                  </a:lnTo>
                  <a:lnTo>
                    <a:pt x="2603500" y="237981"/>
                  </a:lnTo>
                  <a:lnTo>
                    <a:pt x="2603500" y="4275728"/>
                  </a:lnTo>
                  <a:lnTo>
                    <a:pt x="2600450" y="4314184"/>
                  </a:lnTo>
                  <a:lnTo>
                    <a:pt x="2585162" y="4367547"/>
                  </a:lnTo>
                  <a:lnTo>
                    <a:pt x="2558404" y="4414443"/>
                  </a:lnTo>
                  <a:lnTo>
                    <a:pt x="2521734" y="4453428"/>
                  </a:lnTo>
                  <a:lnTo>
                    <a:pt x="2476712" y="4483062"/>
                  </a:lnTo>
                  <a:lnTo>
                    <a:pt x="2424898" y="4501900"/>
                  </a:lnTo>
                  <a:lnTo>
                    <a:pt x="2367850" y="4508500"/>
                  </a:lnTo>
                  <a:lnTo>
                    <a:pt x="237981" y="4508500"/>
                  </a:lnTo>
                  <a:lnTo>
                    <a:pt x="199379" y="4505531"/>
                  </a:lnTo>
                  <a:lnTo>
                    <a:pt x="145348" y="4490612"/>
                  </a:lnTo>
                  <a:lnTo>
                    <a:pt x="97432" y="4464417"/>
                  </a:lnTo>
                  <a:lnTo>
                    <a:pt x="57286" y="4428388"/>
                  </a:lnTo>
                  <a:lnTo>
                    <a:pt x="26563" y="4383968"/>
                  </a:lnTo>
                  <a:lnTo>
                    <a:pt x="6916" y="4332601"/>
                  </a:lnTo>
                  <a:lnTo>
                    <a:pt x="0" y="4275728"/>
                  </a:lnTo>
                  <a:close/>
                </a:path>
              </a:pathLst>
            </a:custGeom>
            <a:noFill/>
            <a:ln w="25400">
              <a:solidFill>
                <a:srgbClr val="0081C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86" name="object 8"/>
            <p:cNvSpPr>
              <a:spLocks noChangeArrowheads="1"/>
            </p:cNvSpPr>
            <p:nvPr/>
          </p:nvSpPr>
          <p:spPr bwMode="auto">
            <a:xfrm>
              <a:off x="1081088" y="1487488"/>
              <a:ext cx="1943100" cy="1662112"/>
            </a:xfrm>
            <a:prstGeom prst="rect">
              <a:avLst/>
            </a:prstGeom>
            <a:blipFill dpi="0" rotWithShape="1">
              <a:blip r:embed="rId8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11287" name="object 9"/>
            <p:cNvSpPr>
              <a:spLocks/>
            </p:cNvSpPr>
            <p:nvPr/>
          </p:nvSpPr>
          <p:spPr bwMode="auto">
            <a:xfrm>
              <a:off x="1117600" y="1495425"/>
              <a:ext cx="1866900" cy="1609725"/>
            </a:xfrm>
            <a:custGeom>
              <a:avLst/>
              <a:gdLst>
                <a:gd name="T0" fmla="*/ 0 w 1866900"/>
                <a:gd name="T1" fmla="*/ 0 h 2146300"/>
                <a:gd name="T2" fmla="*/ 1866900 w 1866900"/>
                <a:gd name="T3" fmla="*/ 0 h 2146300"/>
                <a:gd name="T4" fmla="*/ 1866900 w 1866900"/>
                <a:gd name="T5" fmla="*/ 2146300 h 2146300"/>
                <a:gd name="T6" fmla="*/ 0 w 1866900"/>
                <a:gd name="T7" fmla="*/ 2146300 h 2146300"/>
                <a:gd name="T8" fmla="*/ 0 w 1866900"/>
                <a:gd name="T9" fmla="*/ 0 h 21463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66900"/>
                <a:gd name="T16" fmla="*/ 0 h 2146300"/>
                <a:gd name="T17" fmla="*/ 1866900 w 1866900"/>
                <a:gd name="T18" fmla="*/ 2146300 h 21463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66900" h="2146300">
                  <a:moveTo>
                    <a:pt x="0" y="0"/>
                  </a:moveTo>
                  <a:lnTo>
                    <a:pt x="1866900" y="0"/>
                  </a:lnTo>
                  <a:lnTo>
                    <a:pt x="1866900" y="2146300"/>
                  </a:lnTo>
                  <a:lnTo>
                    <a:pt x="0" y="21463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5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88" name="object 10"/>
            <p:cNvSpPr>
              <a:spLocks noChangeArrowheads="1"/>
            </p:cNvSpPr>
            <p:nvPr/>
          </p:nvSpPr>
          <p:spPr bwMode="auto">
            <a:xfrm>
              <a:off x="1219200" y="1638300"/>
              <a:ext cx="1671638" cy="1254125"/>
            </a:xfrm>
            <a:prstGeom prst="rect">
              <a:avLst/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</p:grpSp>
      <p:sp>
        <p:nvSpPr>
          <p:cNvPr id="11270" name="object 11"/>
          <p:cNvSpPr txBox="1">
            <a:spLocks noChangeArrowheads="1"/>
          </p:cNvSpPr>
          <p:nvPr/>
        </p:nvSpPr>
        <p:spPr bwMode="auto">
          <a:xfrm>
            <a:off x="1512888" y="3486150"/>
            <a:ext cx="1244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82550" indent="-698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1000"/>
              </a:lnSpc>
            </a:pPr>
            <a:r>
              <a:rPr lang="ru-RU" altLang="en-US" sz="2400" b="1">
                <a:solidFill>
                  <a:srgbClr val="0073B4"/>
                </a:solidFill>
                <a:latin typeface="Calibri" charset="0"/>
                <a:ea typeface="Calibri" charset="0"/>
                <a:cs typeface="Calibri" charset="0"/>
              </a:rPr>
              <a:t>CONTENT CENTRIC</a:t>
            </a:r>
            <a:endParaRPr lang="ru-RU" altLang="en-US" sz="2400"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11271" name="Группа 38"/>
          <p:cNvGrpSpPr>
            <a:grpSpLocks/>
          </p:cNvGrpSpPr>
          <p:nvPr/>
        </p:nvGrpSpPr>
        <p:grpSpPr bwMode="auto">
          <a:xfrm>
            <a:off x="5718175" y="1074738"/>
            <a:ext cx="2435225" cy="3460750"/>
            <a:chOff x="5935663" y="1074738"/>
            <a:chExt cx="2706687" cy="3460750"/>
          </a:xfrm>
        </p:grpSpPr>
        <p:sp>
          <p:nvSpPr>
            <p:cNvPr id="11276" name="object 12"/>
            <p:cNvSpPr>
              <a:spLocks noChangeArrowheads="1"/>
            </p:cNvSpPr>
            <p:nvPr/>
          </p:nvSpPr>
          <p:spPr bwMode="auto">
            <a:xfrm>
              <a:off x="5935663" y="1074738"/>
              <a:ext cx="2706687" cy="3460750"/>
            </a:xfrm>
            <a:prstGeom prst="rect">
              <a:avLst/>
            </a:prstGeom>
            <a:blipFill dpi="0" rotWithShape="1">
              <a:blip r:embed="rId9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11277" name="object 13"/>
            <p:cNvSpPr>
              <a:spLocks/>
            </p:cNvSpPr>
            <p:nvPr/>
          </p:nvSpPr>
          <p:spPr bwMode="auto">
            <a:xfrm>
              <a:off x="5981700" y="1095375"/>
              <a:ext cx="2616200" cy="3381375"/>
            </a:xfrm>
            <a:custGeom>
              <a:avLst/>
              <a:gdLst>
                <a:gd name="T0" fmla="*/ 2372513 w 2616200"/>
                <a:gd name="T1" fmla="*/ 0 h 4508500"/>
                <a:gd name="T2" fmla="*/ 242644 w 2616200"/>
                <a:gd name="T3" fmla="*/ 0 h 4508500"/>
                <a:gd name="T4" fmla="*/ 223092 w 2616200"/>
                <a:gd name="T5" fmla="*/ 788 h 4508500"/>
                <a:gd name="T6" fmla="*/ 185171 w 2616200"/>
                <a:gd name="T7" fmla="*/ 6916 h 4508500"/>
                <a:gd name="T8" fmla="*/ 132271 w 2616200"/>
                <a:gd name="T9" fmla="*/ 26563 h 4508500"/>
                <a:gd name="T10" fmla="*/ 85785 w 2616200"/>
                <a:gd name="T11" fmla="*/ 57286 h 4508500"/>
                <a:gd name="T12" fmla="*/ 47558 w 2616200"/>
                <a:gd name="T13" fmla="*/ 97432 h 4508500"/>
                <a:gd name="T14" fmla="*/ 19430 w 2616200"/>
                <a:gd name="T15" fmla="*/ 145348 h 4508500"/>
                <a:gd name="T16" fmla="*/ 3245 w 2616200"/>
                <a:gd name="T17" fmla="*/ 199379 h 4508500"/>
                <a:gd name="T18" fmla="*/ 0 w 2616200"/>
                <a:gd name="T19" fmla="*/ 237981 h 4508500"/>
                <a:gd name="T20" fmla="*/ 4663 w 2616200"/>
                <a:gd name="T21" fmla="*/ 4275728 h 4508500"/>
                <a:gd name="T22" fmla="*/ 7778 w 2616200"/>
                <a:gd name="T23" fmla="*/ 4314184 h 4508500"/>
                <a:gd name="T24" fmla="*/ 23365 w 2616200"/>
                <a:gd name="T25" fmla="*/ 4367547 h 4508500"/>
                <a:gd name="T26" fmla="*/ 50580 w 2616200"/>
                <a:gd name="T27" fmla="*/ 4414443 h 4508500"/>
                <a:gd name="T28" fmla="*/ 87769 w 2616200"/>
                <a:gd name="T29" fmla="*/ 4453428 h 4508500"/>
                <a:gd name="T30" fmla="*/ 133278 w 2616200"/>
                <a:gd name="T31" fmla="*/ 4483062 h 4508500"/>
                <a:gd name="T32" fmla="*/ 185455 w 2616200"/>
                <a:gd name="T33" fmla="*/ 4501900 h 4508500"/>
                <a:gd name="T34" fmla="*/ 223126 w 2616200"/>
                <a:gd name="T35" fmla="*/ 4507748 h 4508500"/>
                <a:gd name="T36" fmla="*/ 242644 w 2616200"/>
                <a:gd name="T37" fmla="*/ 4508500 h 4508500"/>
                <a:gd name="T38" fmla="*/ 2372513 w 2616200"/>
                <a:gd name="T39" fmla="*/ 4508500 h 4508500"/>
                <a:gd name="T40" fmla="*/ 2411275 w 2616200"/>
                <a:gd name="T41" fmla="*/ 4505531 h 4508500"/>
                <a:gd name="T42" fmla="*/ 2466038 w 2616200"/>
                <a:gd name="T43" fmla="*/ 4490612 h 4508500"/>
                <a:gd name="T44" fmla="*/ 2515070 w 2616200"/>
                <a:gd name="T45" fmla="*/ 4464417 h 4508500"/>
                <a:gd name="T46" fmla="*/ 2556487 w 2616200"/>
                <a:gd name="T47" fmla="*/ 4428388 h 4508500"/>
                <a:gd name="T48" fmla="*/ 2588404 w 2616200"/>
                <a:gd name="T49" fmla="*/ 4383969 h 4508500"/>
                <a:gd name="T50" fmla="*/ 2608937 w 2616200"/>
                <a:gd name="T51" fmla="*/ 4332601 h 4508500"/>
                <a:gd name="T52" fmla="*/ 2616200 w 2616200"/>
                <a:gd name="T53" fmla="*/ 4275728 h 4508500"/>
                <a:gd name="T54" fmla="*/ 2616200 w 2616200"/>
                <a:gd name="T55" fmla="*/ 237981 h 4508500"/>
                <a:gd name="T56" fmla="*/ 2612925 w 2616200"/>
                <a:gd name="T57" fmla="*/ 199379 h 4508500"/>
                <a:gd name="T58" fmla="*/ 2596606 w 2616200"/>
                <a:gd name="T59" fmla="*/ 145348 h 4508500"/>
                <a:gd name="T60" fmla="*/ 2568275 w 2616200"/>
                <a:gd name="T61" fmla="*/ 97432 h 4508500"/>
                <a:gd name="T62" fmla="*/ 2529815 w 2616200"/>
                <a:gd name="T63" fmla="*/ 57286 h 4508500"/>
                <a:gd name="T64" fmla="*/ 2483112 w 2616200"/>
                <a:gd name="T65" fmla="*/ 26563 h 4508500"/>
                <a:gd name="T66" fmla="*/ 2430049 w 2616200"/>
                <a:gd name="T67" fmla="*/ 6916 h 4508500"/>
                <a:gd name="T68" fmla="*/ 2392073 w 2616200"/>
                <a:gd name="T69" fmla="*/ 788 h 4508500"/>
                <a:gd name="T70" fmla="*/ 2372513 w 2616200"/>
                <a:gd name="T71" fmla="*/ 0 h 450850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616200"/>
                <a:gd name="T109" fmla="*/ 0 h 4508500"/>
                <a:gd name="T110" fmla="*/ 2616200 w 2616200"/>
                <a:gd name="T111" fmla="*/ 4508500 h 450850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616200" h="4508500">
                  <a:moveTo>
                    <a:pt x="2372513" y="0"/>
                  </a:moveTo>
                  <a:lnTo>
                    <a:pt x="242644" y="0"/>
                  </a:lnTo>
                  <a:lnTo>
                    <a:pt x="223092" y="788"/>
                  </a:lnTo>
                  <a:lnTo>
                    <a:pt x="185171" y="6916"/>
                  </a:lnTo>
                  <a:lnTo>
                    <a:pt x="132271" y="26563"/>
                  </a:lnTo>
                  <a:lnTo>
                    <a:pt x="85785" y="57286"/>
                  </a:lnTo>
                  <a:lnTo>
                    <a:pt x="47558" y="97432"/>
                  </a:lnTo>
                  <a:lnTo>
                    <a:pt x="19430" y="145348"/>
                  </a:lnTo>
                  <a:lnTo>
                    <a:pt x="3245" y="199379"/>
                  </a:lnTo>
                  <a:lnTo>
                    <a:pt x="0" y="237981"/>
                  </a:lnTo>
                  <a:lnTo>
                    <a:pt x="4663" y="4275728"/>
                  </a:lnTo>
                  <a:lnTo>
                    <a:pt x="7778" y="4314184"/>
                  </a:lnTo>
                  <a:lnTo>
                    <a:pt x="23365" y="4367547"/>
                  </a:lnTo>
                  <a:lnTo>
                    <a:pt x="50580" y="4414443"/>
                  </a:lnTo>
                  <a:lnTo>
                    <a:pt x="87769" y="4453428"/>
                  </a:lnTo>
                  <a:lnTo>
                    <a:pt x="133278" y="4483062"/>
                  </a:lnTo>
                  <a:lnTo>
                    <a:pt x="185455" y="4501900"/>
                  </a:lnTo>
                  <a:lnTo>
                    <a:pt x="223126" y="4507748"/>
                  </a:lnTo>
                  <a:lnTo>
                    <a:pt x="242644" y="4508500"/>
                  </a:lnTo>
                  <a:lnTo>
                    <a:pt x="2372513" y="4508500"/>
                  </a:lnTo>
                  <a:lnTo>
                    <a:pt x="2411275" y="4505531"/>
                  </a:lnTo>
                  <a:lnTo>
                    <a:pt x="2466038" y="4490612"/>
                  </a:lnTo>
                  <a:lnTo>
                    <a:pt x="2515070" y="4464417"/>
                  </a:lnTo>
                  <a:lnTo>
                    <a:pt x="2556487" y="4428388"/>
                  </a:lnTo>
                  <a:lnTo>
                    <a:pt x="2588404" y="4383969"/>
                  </a:lnTo>
                  <a:lnTo>
                    <a:pt x="2608937" y="4332601"/>
                  </a:lnTo>
                  <a:lnTo>
                    <a:pt x="2616200" y="4275728"/>
                  </a:lnTo>
                  <a:lnTo>
                    <a:pt x="2616200" y="237981"/>
                  </a:lnTo>
                  <a:lnTo>
                    <a:pt x="2612925" y="199379"/>
                  </a:lnTo>
                  <a:lnTo>
                    <a:pt x="2596606" y="145348"/>
                  </a:lnTo>
                  <a:lnTo>
                    <a:pt x="2568275" y="97432"/>
                  </a:lnTo>
                  <a:lnTo>
                    <a:pt x="2529815" y="57286"/>
                  </a:lnTo>
                  <a:lnTo>
                    <a:pt x="2483112" y="26563"/>
                  </a:lnTo>
                  <a:lnTo>
                    <a:pt x="2430049" y="6916"/>
                  </a:lnTo>
                  <a:lnTo>
                    <a:pt x="2392073" y="788"/>
                  </a:lnTo>
                  <a:lnTo>
                    <a:pt x="237251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78" name="object 14"/>
            <p:cNvSpPr>
              <a:spLocks/>
            </p:cNvSpPr>
            <p:nvPr/>
          </p:nvSpPr>
          <p:spPr bwMode="auto">
            <a:xfrm>
              <a:off x="5981700" y="1095375"/>
              <a:ext cx="2616200" cy="3381375"/>
            </a:xfrm>
            <a:custGeom>
              <a:avLst/>
              <a:gdLst>
                <a:gd name="T0" fmla="*/ 4663 w 2616199"/>
                <a:gd name="T1" fmla="*/ 4275728 h 4508500"/>
                <a:gd name="T2" fmla="*/ 0 w 2616199"/>
                <a:gd name="T3" fmla="*/ 237981 h 4508500"/>
                <a:gd name="T4" fmla="*/ 822 w 2616199"/>
                <a:gd name="T5" fmla="*/ 218462 h 4508500"/>
                <a:gd name="T6" fmla="*/ 3245 w 2616199"/>
                <a:gd name="T7" fmla="*/ 199379 h 4508500"/>
                <a:gd name="T8" fmla="*/ 19430 w 2616199"/>
                <a:gd name="T9" fmla="*/ 145348 h 4508500"/>
                <a:gd name="T10" fmla="*/ 47558 w 2616199"/>
                <a:gd name="T11" fmla="*/ 97432 h 4508500"/>
                <a:gd name="T12" fmla="*/ 85785 w 2616199"/>
                <a:gd name="T13" fmla="*/ 57286 h 4508500"/>
                <a:gd name="T14" fmla="*/ 132271 w 2616199"/>
                <a:gd name="T15" fmla="*/ 26563 h 4508500"/>
                <a:gd name="T16" fmla="*/ 185171 w 2616199"/>
                <a:gd name="T17" fmla="*/ 6916 h 4508500"/>
                <a:gd name="T18" fmla="*/ 223092 w 2616199"/>
                <a:gd name="T19" fmla="*/ 788 h 4508500"/>
                <a:gd name="T20" fmla="*/ 242644 w 2616199"/>
                <a:gd name="T21" fmla="*/ 0 h 4508500"/>
                <a:gd name="T22" fmla="*/ 2372513 w 2616199"/>
                <a:gd name="T23" fmla="*/ 0 h 4508500"/>
                <a:gd name="T24" fmla="*/ 2411275 w 2616199"/>
                <a:gd name="T25" fmla="*/ 3114 h 4508500"/>
                <a:gd name="T26" fmla="*/ 2448327 w 2616199"/>
                <a:gd name="T27" fmla="*/ 12132 h 4508500"/>
                <a:gd name="T28" fmla="*/ 2499479 w 2616199"/>
                <a:gd name="T29" fmla="*/ 35655 h 4508500"/>
                <a:gd name="T30" fmla="*/ 2543644 w 2616199"/>
                <a:gd name="T31" fmla="*/ 69703 h 4508500"/>
                <a:gd name="T32" fmla="*/ 2578937 w 2616199"/>
                <a:gd name="T33" fmla="*/ 112622 h 4508500"/>
                <a:gd name="T34" fmla="*/ 2603474 w 2616199"/>
                <a:gd name="T35" fmla="*/ 162760 h 4508500"/>
                <a:gd name="T36" fmla="*/ 2615369 w 2616199"/>
                <a:gd name="T37" fmla="*/ 218462 h 4508500"/>
                <a:gd name="T38" fmla="*/ 2616199 w 2616199"/>
                <a:gd name="T39" fmla="*/ 237981 h 4508500"/>
                <a:gd name="T40" fmla="*/ 2616199 w 2616199"/>
                <a:gd name="T41" fmla="*/ 4275728 h 4508500"/>
                <a:gd name="T42" fmla="*/ 2612925 w 2616199"/>
                <a:gd name="T43" fmla="*/ 4314184 h 4508500"/>
                <a:gd name="T44" fmla="*/ 2596606 w 2616199"/>
                <a:gd name="T45" fmla="*/ 4367547 h 4508500"/>
                <a:gd name="T46" fmla="*/ 2568275 w 2616199"/>
                <a:gd name="T47" fmla="*/ 4414443 h 4508500"/>
                <a:gd name="T48" fmla="*/ 2529815 w 2616199"/>
                <a:gd name="T49" fmla="*/ 4453428 h 4508500"/>
                <a:gd name="T50" fmla="*/ 2483111 w 2616199"/>
                <a:gd name="T51" fmla="*/ 4483062 h 4508500"/>
                <a:gd name="T52" fmla="*/ 2430049 w 2616199"/>
                <a:gd name="T53" fmla="*/ 4501900 h 4508500"/>
                <a:gd name="T54" fmla="*/ 2392073 w 2616199"/>
                <a:gd name="T55" fmla="*/ 4507748 h 4508500"/>
                <a:gd name="T56" fmla="*/ 2372513 w 2616199"/>
                <a:gd name="T57" fmla="*/ 4508500 h 4508500"/>
                <a:gd name="T58" fmla="*/ 242644 w 2616199"/>
                <a:gd name="T59" fmla="*/ 4508500 h 4508500"/>
                <a:gd name="T60" fmla="*/ 204042 w 2616199"/>
                <a:gd name="T61" fmla="*/ 4505531 h 4508500"/>
                <a:gd name="T62" fmla="*/ 150011 w 2616199"/>
                <a:gd name="T63" fmla="*/ 4490612 h 4508500"/>
                <a:gd name="T64" fmla="*/ 102095 w 2616199"/>
                <a:gd name="T65" fmla="*/ 4464417 h 4508500"/>
                <a:gd name="T66" fmla="*/ 61949 w 2616199"/>
                <a:gd name="T67" fmla="*/ 4428388 h 4508500"/>
                <a:gd name="T68" fmla="*/ 31226 w 2616199"/>
                <a:gd name="T69" fmla="*/ 4383968 h 4508500"/>
                <a:gd name="T70" fmla="*/ 11579 w 2616199"/>
                <a:gd name="T71" fmla="*/ 4332601 h 4508500"/>
                <a:gd name="T72" fmla="*/ 4663 w 2616199"/>
                <a:gd name="T73" fmla="*/ 4275728 h 450850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616199"/>
                <a:gd name="T112" fmla="*/ 0 h 4508500"/>
                <a:gd name="T113" fmla="*/ 2616199 w 2616199"/>
                <a:gd name="T114" fmla="*/ 4508500 h 450850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616199" h="4508500">
                  <a:moveTo>
                    <a:pt x="4663" y="4275728"/>
                  </a:moveTo>
                  <a:lnTo>
                    <a:pt x="0" y="237981"/>
                  </a:lnTo>
                  <a:lnTo>
                    <a:pt x="822" y="218462"/>
                  </a:lnTo>
                  <a:lnTo>
                    <a:pt x="3245" y="199379"/>
                  </a:lnTo>
                  <a:lnTo>
                    <a:pt x="19430" y="145348"/>
                  </a:lnTo>
                  <a:lnTo>
                    <a:pt x="47558" y="97432"/>
                  </a:lnTo>
                  <a:lnTo>
                    <a:pt x="85785" y="57286"/>
                  </a:lnTo>
                  <a:lnTo>
                    <a:pt x="132271" y="26563"/>
                  </a:lnTo>
                  <a:lnTo>
                    <a:pt x="185171" y="6916"/>
                  </a:lnTo>
                  <a:lnTo>
                    <a:pt x="223092" y="788"/>
                  </a:lnTo>
                  <a:lnTo>
                    <a:pt x="242644" y="0"/>
                  </a:lnTo>
                  <a:lnTo>
                    <a:pt x="2372513" y="0"/>
                  </a:lnTo>
                  <a:lnTo>
                    <a:pt x="2411275" y="3114"/>
                  </a:lnTo>
                  <a:lnTo>
                    <a:pt x="2448327" y="12132"/>
                  </a:lnTo>
                  <a:lnTo>
                    <a:pt x="2499479" y="35655"/>
                  </a:lnTo>
                  <a:lnTo>
                    <a:pt x="2543644" y="69703"/>
                  </a:lnTo>
                  <a:lnTo>
                    <a:pt x="2578937" y="112622"/>
                  </a:lnTo>
                  <a:lnTo>
                    <a:pt x="2603474" y="162760"/>
                  </a:lnTo>
                  <a:lnTo>
                    <a:pt x="2615369" y="218462"/>
                  </a:lnTo>
                  <a:lnTo>
                    <a:pt x="2616199" y="237981"/>
                  </a:lnTo>
                  <a:lnTo>
                    <a:pt x="2616199" y="4275728"/>
                  </a:lnTo>
                  <a:lnTo>
                    <a:pt x="2612925" y="4314184"/>
                  </a:lnTo>
                  <a:lnTo>
                    <a:pt x="2596606" y="4367547"/>
                  </a:lnTo>
                  <a:lnTo>
                    <a:pt x="2568275" y="4414443"/>
                  </a:lnTo>
                  <a:lnTo>
                    <a:pt x="2529815" y="4453428"/>
                  </a:lnTo>
                  <a:lnTo>
                    <a:pt x="2483111" y="4483062"/>
                  </a:lnTo>
                  <a:lnTo>
                    <a:pt x="2430049" y="4501900"/>
                  </a:lnTo>
                  <a:lnTo>
                    <a:pt x="2392073" y="4507748"/>
                  </a:lnTo>
                  <a:lnTo>
                    <a:pt x="2372513" y="4508500"/>
                  </a:lnTo>
                  <a:lnTo>
                    <a:pt x="242644" y="4508500"/>
                  </a:lnTo>
                  <a:lnTo>
                    <a:pt x="204042" y="4505531"/>
                  </a:lnTo>
                  <a:lnTo>
                    <a:pt x="150011" y="4490612"/>
                  </a:lnTo>
                  <a:lnTo>
                    <a:pt x="102095" y="4464417"/>
                  </a:lnTo>
                  <a:lnTo>
                    <a:pt x="61949" y="4428388"/>
                  </a:lnTo>
                  <a:lnTo>
                    <a:pt x="31226" y="4383968"/>
                  </a:lnTo>
                  <a:lnTo>
                    <a:pt x="11579" y="4332601"/>
                  </a:lnTo>
                  <a:lnTo>
                    <a:pt x="4663" y="4275728"/>
                  </a:lnTo>
                  <a:close/>
                </a:path>
              </a:pathLst>
            </a:custGeom>
            <a:noFill/>
            <a:ln w="25400">
              <a:solidFill>
                <a:srgbClr val="0081C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79" name="object 15"/>
            <p:cNvSpPr>
              <a:spLocks noChangeArrowheads="1"/>
            </p:cNvSpPr>
            <p:nvPr/>
          </p:nvSpPr>
          <p:spPr bwMode="auto">
            <a:xfrm>
              <a:off x="6318250" y="1487488"/>
              <a:ext cx="1941513" cy="1662112"/>
            </a:xfrm>
            <a:prstGeom prst="rect">
              <a:avLst/>
            </a:prstGeom>
            <a:blipFill dpi="0" rotWithShape="1">
              <a:blip r:embed="rId10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11280" name="object 16"/>
            <p:cNvSpPr>
              <a:spLocks/>
            </p:cNvSpPr>
            <p:nvPr/>
          </p:nvSpPr>
          <p:spPr bwMode="auto">
            <a:xfrm>
              <a:off x="6350000" y="1495425"/>
              <a:ext cx="1866900" cy="1609725"/>
            </a:xfrm>
            <a:custGeom>
              <a:avLst/>
              <a:gdLst>
                <a:gd name="T0" fmla="*/ 0 w 1866900"/>
                <a:gd name="T1" fmla="*/ 0 h 2146300"/>
                <a:gd name="T2" fmla="*/ 1866900 w 1866900"/>
                <a:gd name="T3" fmla="*/ 0 h 2146300"/>
                <a:gd name="T4" fmla="*/ 1866900 w 1866900"/>
                <a:gd name="T5" fmla="*/ 2146300 h 2146300"/>
                <a:gd name="T6" fmla="*/ 0 w 1866900"/>
                <a:gd name="T7" fmla="*/ 2146300 h 2146300"/>
                <a:gd name="T8" fmla="*/ 0 w 1866900"/>
                <a:gd name="T9" fmla="*/ 0 h 21463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66900"/>
                <a:gd name="T16" fmla="*/ 0 h 2146300"/>
                <a:gd name="T17" fmla="*/ 1866900 w 1866900"/>
                <a:gd name="T18" fmla="*/ 2146300 h 21463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66900" h="2146300">
                  <a:moveTo>
                    <a:pt x="0" y="0"/>
                  </a:moveTo>
                  <a:lnTo>
                    <a:pt x="1866900" y="0"/>
                  </a:lnTo>
                  <a:lnTo>
                    <a:pt x="1866900" y="2146300"/>
                  </a:lnTo>
                  <a:lnTo>
                    <a:pt x="0" y="21463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5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81" name="object 17"/>
            <p:cNvSpPr>
              <a:spLocks noChangeArrowheads="1"/>
            </p:cNvSpPr>
            <p:nvPr/>
          </p:nvSpPr>
          <p:spPr bwMode="auto">
            <a:xfrm>
              <a:off x="6769100" y="1638300"/>
              <a:ext cx="1041400" cy="781050"/>
            </a:xfrm>
            <a:prstGeom prst="rect">
              <a:avLst/>
            </a:prstGeom>
            <a:blipFill dpi="0" rotWithShape="1">
              <a:blip r:embed="rId4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11282" name="object 18"/>
            <p:cNvSpPr>
              <a:spLocks noChangeArrowheads="1"/>
            </p:cNvSpPr>
            <p:nvPr/>
          </p:nvSpPr>
          <p:spPr bwMode="auto">
            <a:xfrm>
              <a:off x="6769100" y="2105025"/>
              <a:ext cx="1041400" cy="787400"/>
            </a:xfrm>
            <a:prstGeom prst="rect">
              <a:avLst/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</p:grpSp>
      <p:sp>
        <p:nvSpPr>
          <p:cNvPr id="11272" name="object 19"/>
          <p:cNvSpPr txBox="1">
            <a:spLocks noChangeArrowheads="1"/>
          </p:cNvSpPr>
          <p:nvPr/>
        </p:nvSpPr>
        <p:spPr bwMode="auto">
          <a:xfrm>
            <a:off x="6397625" y="3486150"/>
            <a:ext cx="1157288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9688" indent="-28575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1000"/>
              </a:lnSpc>
            </a:pPr>
            <a:r>
              <a:rPr lang="ru-RU" altLang="en-US" sz="2400" b="1">
                <a:solidFill>
                  <a:srgbClr val="0073B4"/>
                </a:solidFill>
                <a:latin typeface="Calibri" charset="0"/>
                <a:ea typeface="Calibri" charset="0"/>
                <a:cs typeface="Calibri" charset="0"/>
              </a:rPr>
              <a:t>PROCESS CENTRIC</a:t>
            </a:r>
            <a:endParaRPr lang="ru-RU" altLang="en-US" sz="2400"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11273" name="Группа 47"/>
          <p:cNvGrpSpPr>
            <a:grpSpLocks/>
          </p:cNvGrpSpPr>
          <p:nvPr/>
        </p:nvGrpSpPr>
        <p:grpSpPr bwMode="auto">
          <a:xfrm>
            <a:off x="5410200" y="4629150"/>
            <a:ext cx="3536950" cy="461963"/>
            <a:chOff x="5238750" y="4711700"/>
            <a:chExt cx="3708400" cy="379413"/>
          </a:xfrm>
        </p:grpSpPr>
        <p:sp>
          <p:nvSpPr>
            <p:cNvPr id="11274" name="object 2"/>
            <p:cNvSpPr>
              <a:spLocks noChangeArrowheads="1"/>
            </p:cNvSpPr>
            <p:nvPr/>
          </p:nvSpPr>
          <p:spPr bwMode="auto">
            <a:xfrm>
              <a:off x="7135813" y="4854575"/>
              <a:ext cx="1811337" cy="207963"/>
            </a:xfrm>
            <a:prstGeom prst="rect">
              <a:avLst/>
            </a:prstGeom>
            <a:blipFill dpi="0" rotWithShape="1">
              <a:blip r:embed="rId11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11275" name="object 3"/>
            <p:cNvSpPr>
              <a:spLocks noChangeArrowheads="1"/>
            </p:cNvSpPr>
            <p:nvPr/>
          </p:nvSpPr>
          <p:spPr bwMode="auto">
            <a:xfrm>
              <a:off x="5238750" y="4711700"/>
              <a:ext cx="1828800" cy="379413"/>
            </a:xfrm>
            <a:prstGeom prst="rect">
              <a:avLst/>
            </a:prstGeom>
            <a:blipFill dpi="0" rotWithShape="1">
              <a:blip r:embed="rId12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</p:grpSp>
      <p:sp>
        <p:nvSpPr>
          <p:cNvPr id="34" name="object 3"/>
          <p:cNvSpPr txBox="1">
            <a:spLocks noGrp="1"/>
          </p:cNvSpPr>
          <p:nvPr>
            <p:ph type="title"/>
          </p:nvPr>
        </p:nvSpPr>
        <p:spPr>
          <a:xfrm>
            <a:off x="1512888" y="128115"/>
            <a:ext cx="6071058" cy="809625"/>
          </a:xfrm>
        </p:spPr>
        <p:txBody>
          <a:bodyPr>
            <a:noAutofit/>
          </a:bodyPr>
          <a:lstStyle/>
          <a:p>
            <a:pPr marL="12700" eaLnBrk="1" hangingPunct="1">
              <a:tabLst>
                <a:tab pos="1852613" algn="l"/>
                <a:tab pos="2597150" algn="l"/>
              </a:tabLst>
            </a:pPr>
            <a:r>
              <a:rPr lang="ru-RU" altLang="en-US" sz="4800" b="1">
                <a:solidFill>
                  <a:srgbClr val="E1E989"/>
                </a:solidFill>
                <a:ea typeface="Arial" charset="0"/>
                <a:cs typeface="Arial" charset="0"/>
              </a:rPr>
              <a:t>Виды  процессов</a:t>
            </a:r>
            <a:endParaRPr lang="en-US" altLang="en-US" sz="4800">
              <a:solidFill>
                <a:srgbClr val="000000"/>
              </a:solidFill>
              <a:ea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Группа 28"/>
          <p:cNvGrpSpPr>
            <a:grpSpLocks/>
          </p:cNvGrpSpPr>
          <p:nvPr/>
        </p:nvGrpSpPr>
        <p:grpSpPr bwMode="auto">
          <a:xfrm>
            <a:off x="3316288" y="1074738"/>
            <a:ext cx="2436812" cy="3460750"/>
            <a:chOff x="3316288" y="1074738"/>
            <a:chExt cx="2708275" cy="3460750"/>
          </a:xfrm>
        </p:grpSpPr>
        <p:sp>
          <p:nvSpPr>
            <p:cNvPr id="12313" name="object 20"/>
            <p:cNvSpPr>
              <a:spLocks noChangeArrowheads="1"/>
            </p:cNvSpPr>
            <p:nvPr/>
          </p:nvSpPr>
          <p:spPr bwMode="auto">
            <a:xfrm>
              <a:off x="3316288" y="1074738"/>
              <a:ext cx="2708275" cy="3460750"/>
            </a:xfrm>
            <a:prstGeom prst="rect">
              <a:avLst/>
            </a:prstGeom>
            <a:blipFill dpi="0" rotWithShape="1">
              <a:blip r:embed="rId2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12314" name="object 21"/>
            <p:cNvSpPr>
              <a:spLocks/>
            </p:cNvSpPr>
            <p:nvPr/>
          </p:nvSpPr>
          <p:spPr bwMode="auto">
            <a:xfrm>
              <a:off x="3365500" y="1095375"/>
              <a:ext cx="2603500" cy="3381375"/>
            </a:xfrm>
            <a:custGeom>
              <a:avLst/>
              <a:gdLst>
                <a:gd name="T0" fmla="*/ 2370181 w 2603500"/>
                <a:gd name="T1" fmla="*/ 0 h 4508500"/>
                <a:gd name="T2" fmla="*/ 240313 w 2603500"/>
                <a:gd name="T3" fmla="*/ 0 h 4508500"/>
                <a:gd name="T4" fmla="*/ 220778 w 2603500"/>
                <a:gd name="T5" fmla="*/ 788 h 4508500"/>
                <a:gd name="T6" fmla="*/ 182981 w 2603500"/>
                <a:gd name="T7" fmla="*/ 6916 h 4508500"/>
                <a:gd name="T8" fmla="*/ 130443 w 2603500"/>
                <a:gd name="T9" fmla="*/ 26563 h 4508500"/>
                <a:gd name="T10" fmla="*/ 84445 w 2603500"/>
                <a:gd name="T11" fmla="*/ 57286 h 4508500"/>
                <a:gd name="T12" fmla="*/ 46737 w 2603500"/>
                <a:gd name="T13" fmla="*/ 97432 h 4508500"/>
                <a:gd name="T14" fmla="*/ 19066 w 2603500"/>
                <a:gd name="T15" fmla="*/ 145348 h 4508500"/>
                <a:gd name="T16" fmla="*/ 3180 w 2603500"/>
                <a:gd name="T17" fmla="*/ 199379 h 4508500"/>
                <a:gd name="T18" fmla="*/ 0 w 2603500"/>
                <a:gd name="T19" fmla="*/ 237981 h 4508500"/>
                <a:gd name="T20" fmla="*/ 2331 w 2603500"/>
                <a:gd name="T21" fmla="*/ 4275728 h 4508500"/>
                <a:gd name="T22" fmla="*/ 5446 w 2603500"/>
                <a:gd name="T23" fmla="*/ 4314184 h 4508500"/>
                <a:gd name="T24" fmla="*/ 21033 w 2603500"/>
                <a:gd name="T25" fmla="*/ 4367547 h 4508500"/>
                <a:gd name="T26" fmla="*/ 48248 w 2603500"/>
                <a:gd name="T27" fmla="*/ 4414443 h 4508500"/>
                <a:gd name="T28" fmla="*/ 85437 w 2603500"/>
                <a:gd name="T29" fmla="*/ 4453428 h 4508500"/>
                <a:gd name="T30" fmla="*/ 130947 w 2603500"/>
                <a:gd name="T31" fmla="*/ 4483062 h 4508500"/>
                <a:gd name="T32" fmla="*/ 183123 w 2603500"/>
                <a:gd name="T33" fmla="*/ 4501900 h 4508500"/>
                <a:gd name="T34" fmla="*/ 220795 w 2603500"/>
                <a:gd name="T35" fmla="*/ 4507748 h 4508500"/>
                <a:gd name="T36" fmla="*/ 240313 w 2603500"/>
                <a:gd name="T37" fmla="*/ 4508500 h 4508500"/>
                <a:gd name="T38" fmla="*/ 2370181 w 2603500"/>
                <a:gd name="T39" fmla="*/ 4508500 h 4508500"/>
                <a:gd name="T40" fmla="*/ 2408653 w 2603500"/>
                <a:gd name="T41" fmla="*/ 4505531 h 4508500"/>
                <a:gd name="T42" fmla="*/ 2462086 w 2603500"/>
                <a:gd name="T43" fmla="*/ 4490612 h 4508500"/>
                <a:gd name="T44" fmla="*/ 2509089 w 2603500"/>
                <a:gd name="T45" fmla="*/ 4464417 h 4508500"/>
                <a:gd name="T46" fmla="*/ 2548196 w 2603500"/>
                <a:gd name="T47" fmla="*/ 4428388 h 4508500"/>
                <a:gd name="T48" fmla="*/ 2577944 w 2603500"/>
                <a:gd name="T49" fmla="*/ 4383969 h 4508500"/>
                <a:gd name="T50" fmla="*/ 2596866 w 2603500"/>
                <a:gd name="T51" fmla="*/ 4332601 h 4508500"/>
                <a:gd name="T52" fmla="*/ 2603500 w 2603500"/>
                <a:gd name="T53" fmla="*/ 4275728 h 4508500"/>
                <a:gd name="T54" fmla="*/ 2603500 w 2603500"/>
                <a:gd name="T55" fmla="*/ 237981 h 4508500"/>
                <a:gd name="T56" fmla="*/ 2600515 w 2603500"/>
                <a:gd name="T57" fmla="*/ 199379 h 4508500"/>
                <a:gd name="T58" fmla="*/ 2585526 w 2603500"/>
                <a:gd name="T59" fmla="*/ 145348 h 4508500"/>
                <a:gd name="T60" fmla="*/ 2559224 w 2603500"/>
                <a:gd name="T61" fmla="*/ 97432 h 4508500"/>
                <a:gd name="T62" fmla="*/ 2523074 w 2603500"/>
                <a:gd name="T63" fmla="*/ 57286 h 4508500"/>
                <a:gd name="T64" fmla="*/ 2478540 w 2603500"/>
                <a:gd name="T65" fmla="*/ 26563 h 4508500"/>
                <a:gd name="T66" fmla="*/ 2427088 w 2603500"/>
                <a:gd name="T67" fmla="*/ 6916 h 4508500"/>
                <a:gd name="T68" fmla="*/ 2370181 w 2603500"/>
                <a:gd name="T69" fmla="*/ 0 h 450850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603500"/>
                <a:gd name="T106" fmla="*/ 0 h 4508500"/>
                <a:gd name="T107" fmla="*/ 2603500 w 2603500"/>
                <a:gd name="T108" fmla="*/ 4508500 h 450850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603500" h="4508500">
                  <a:moveTo>
                    <a:pt x="2370181" y="0"/>
                  </a:moveTo>
                  <a:lnTo>
                    <a:pt x="240313" y="0"/>
                  </a:lnTo>
                  <a:lnTo>
                    <a:pt x="220778" y="788"/>
                  </a:lnTo>
                  <a:lnTo>
                    <a:pt x="182981" y="6916"/>
                  </a:lnTo>
                  <a:lnTo>
                    <a:pt x="130443" y="26563"/>
                  </a:lnTo>
                  <a:lnTo>
                    <a:pt x="84445" y="57286"/>
                  </a:lnTo>
                  <a:lnTo>
                    <a:pt x="46737" y="97432"/>
                  </a:lnTo>
                  <a:lnTo>
                    <a:pt x="19066" y="145348"/>
                  </a:lnTo>
                  <a:lnTo>
                    <a:pt x="3180" y="199379"/>
                  </a:lnTo>
                  <a:lnTo>
                    <a:pt x="0" y="237981"/>
                  </a:lnTo>
                  <a:lnTo>
                    <a:pt x="2331" y="4275728"/>
                  </a:lnTo>
                  <a:lnTo>
                    <a:pt x="5446" y="4314184"/>
                  </a:lnTo>
                  <a:lnTo>
                    <a:pt x="21033" y="4367547"/>
                  </a:lnTo>
                  <a:lnTo>
                    <a:pt x="48248" y="4414443"/>
                  </a:lnTo>
                  <a:lnTo>
                    <a:pt x="85437" y="4453428"/>
                  </a:lnTo>
                  <a:lnTo>
                    <a:pt x="130947" y="4483062"/>
                  </a:lnTo>
                  <a:lnTo>
                    <a:pt x="183123" y="4501900"/>
                  </a:lnTo>
                  <a:lnTo>
                    <a:pt x="220795" y="4507748"/>
                  </a:lnTo>
                  <a:lnTo>
                    <a:pt x="240313" y="4508500"/>
                  </a:lnTo>
                  <a:lnTo>
                    <a:pt x="2370181" y="4508500"/>
                  </a:lnTo>
                  <a:lnTo>
                    <a:pt x="2408653" y="4505531"/>
                  </a:lnTo>
                  <a:lnTo>
                    <a:pt x="2462086" y="4490612"/>
                  </a:lnTo>
                  <a:lnTo>
                    <a:pt x="2509089" y="4464417"/>
                  </a:lnTo>
                  <a:lnTo>
                    <a:pt x="2548196" y="4428388"/>
                  </a:lnTo>
                  <a:lnTo>
                    <a:pt x="2577944" y="4383969"/>
                  </a:lnTo>
                  <a:lnTo>
                    <a:pt x="2596866" y="4332601"/>
                  </a:lnTo>
                  <a:lnTo>
                    <a:pt x="2603500" y="4275728"/>
                  </a:lnTo>
                  <a:lnTo>
                    <a:pt x="2603500" y="237981"/>
                  </a:lnTo>
                  <a:lnTo>
                    <a:pt x="2600515" y="199379"/>
                  </a:lnTo>
                  <a:lnTo>
                    <a:pt x="2585526" y="145348"/>
                  </a:lnTo>
                  <a:lnTo>
                    <a:pt x="2559224" y="97432"/>
                  </a:lnTo>
                  <a:lnTo>
                    <a:pt x="2523074" y="57286"/>
                  </a:lnTo>
                  <a:lnTo>
                    <a:pt x="2478540" y="26563"/>
                  </a:lnTo>
                  <a:lnTo>
                    <a:pt x="2427088" y="6916"/>
                  </a:lnTo>
                  <a:lnTo>
                    <a:pt x="237018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15" name="object 22"/>
            <p:cNvSpPr>
              <a:spLocks/>
            </p:cNvSpPr>
            <p:nvPr/>
          </p:nvSpPr>
          <p:spPr bwMode="auto">
            <a:xfrm>
              <a:off x="3365500" y="1095375"/>
              <a:ext cx="2603500" cy="3381375"/>
            </a:xfrm>
            <a:custGeom>
              <a:avLst/>
              <a:gdLst>
                <a:gd name="T0" fmla="*/ 2331 w 2603499"/>
                <a:gd name="T1" fmla="*/ 4275728 h 4508500"/>
                <a:gd name="T2" fmla="*/ 0 w 2603499"/>
                <a:gd name="T3" fmla="*/ 237981 h 4508500"/>
                <a:gd name="T4" fmla="*/ 805 w 2603499"/>
                <a:gd name="T5" fmla="*/ 218462 h 4508500"/>
                <a:gd name="T6" fmla="*/ 3180 w 2603499"/>
                <a:gd name="T7" fmla="*/ 199379 h 4508500"/>
                <a:gd name="T8" fmla="*/ 19066 w 2603499"/>
                <a:gd name="T9" fmla="*/ 145348 h 4508500"/>
                <a:gd name="T10" fmla="*/ 46737 w 2603499"/>
                <a:gd name="T11" fmla="*/ 97432 h 4508500"/>
                <a:gd name="T12" fmla="*/ 84445 w 2603499"/>
                <a:gd name="T13" fmla="*/ 57286 h 4508500"/>
                <a:gd name="T14" fmla="*/ 130443 w 2603499"/>
                <a:gd name="T15" fmla="*/ 26563 h 4508500"/>
                <a:gd name="T16" fmla="*/ 182981 w 2603499"/>
                <a:gd name="T17" fmla="*/ 6916 h 4508500"/>
                <a:gd name="T18" fmla="*/ 220777 w 2603499"/>
                <a:gd name="T19" fmla="*/ 788 h 4508500"/>
                <a:gd name="T20" fmla="*/ 240312 w 2603499"/>
                <a:gd name="T21" fmla="*/ 0 h 4508500"/>
                <a:gd name="T22" fmla="*/ 2370181 w 2603499"/>
                <a:gd name="T23" fmla="*/ 0 h 4508500"/>
                <a:gd name="T24" fmla="*/ 2408653 w 2603499"/>
                <a:gd name="T25" fmla="*/ 3114 h 4508500"/>
                <a:gd name="T26" fmla="*/ 2462086 w 2603499"/>
                <a:gd name="T27" fmla="*/ 18701 h 4508500"/>
                <a:gd name="T28" fmla="*/ 2509089 w 2603499"/>
                <a:gd name="T29" fmla="*/ 45916 h 4508500"/>
                <a:gd name="T30" fmla="*/ 2548196 w 2603499"/>
                <a:gd name="T31" fmla="*/ 83105 h 4508500"/>
                <a:gd name="T32" fmla="*/ 2577944 w 2603499"/>
                <a:gd name="T33" fmla="*/ 128615 h 4508500"/>
                <a:gd name="T34" fmla="*/ 2596866 w 2603499"/>
                <a:gd name="T35" fmla="*/ 180791 h 4508500"/>
                <a:gd name="T36" fmla="*/ 2602744 w 2603499"/>
                <a:gd name="T37" fmla="*/ 218462 h 4508500"/>
                <a:gd name="T38" fmla="*/ 2603499 w 2603499"/>
                <a:gd name="T39" fmla="*/ 237981 h 4508500"/>
                <a:gd name="T40" fmla="*/ 2603499 w 2603499"/>
                <a:gd name="T41" fmla="*/ 4275728 h 4508500"/>
                <a:gd name="T42" fmla="*/ 2600515 w 2603499"/>
                <a:gd name="T43" fmla="*/ 4314184 h 4508500"/>
                <a:gd name="T44" fmla="*/ 2585526 w 2603499"/>
                <a:gd name="T45" fmla="*/ 4367547 h 4508500"/>
                <a:gd name="T46" fmla="*/ 2559224 w 2603499"/>
                <a:gd name="T47" fmla="*/ 4414443 h 4508500"/>
                <a:gd name="T48" fmla="*/ 2523074 w 2603499"/>
                <a:gd name="T49" fmla="*/ 4453428 h 4508500"/>
                <a:gd name="T50" fmla="*/ 2478540 w 2603499"/>
                <a:gd name="T51" fmla="*/ 4483062 h 4508500"/>
                <a:gd name="T52" fmla="*/ 2427088 w 2603499"/>
                <a:gd name="T53" fmla="*/ 4501900 h 4508500"/>
                <a:gd name="T54" fmla="*/ 2370181 w 2603499"/>
                <a:gd name="T55" fmla="*/ 4508500 h 4508500"/>
                <a:gd name="T56" fmla="*/ 240312 w 2603499"/>
                <a:gd name="T57" fmla="*/ 4508500 h 4508500"/>
                <a:gd name="T58" fmla="*/ 201710 w 2603499"/>
                <a:gd name="T59" fmla="*/ 4505531 h 4508500"/>
                <a:gd name="T60" fmla="*/ 147679 w 2603499"/>
                <a:gd name="T61" fmla="*/ 4490612 h 4508500"/>
                <a:gd name="T62" fmla="*/ 99764 w 2603499"/>
                <a:gd name="T63" fmla="*/ 4464417 h 4508500"/>
                <a:gd name="T64" fmla="*/ 59617 w 2603499"/>
                <a:gd name="T65" fmla="*/ 4428388 h 4508500"/>
                <a:gd name="T66" fmla="*/ 28894 w 2603499"/>
                <a:gd name="T67" fmla="*/ 4383968 h 4508500"/>
                <a:gd name="T68" fmla="*/ 9248 w 2603499"/>
                <a:gd name="T69" fmla="*/ 4332601 h 4508500"/>
                <a:gd name="T70" fmla="*/ 2331 w 2603499"/>
                <a:gd name="T71" fmla="*/ 4275728 h 450850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603499"/>
                <a:gd name="T109" fmla="*/ 0 h 4508500"/>
                <a:gd name="T110" fmla="*/ 2603499 w 2603499"/>
                <a:gd name="T111" fmla="*/ 4508500 h 450850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603499" h="4508500">
                  <a:moveTo>
                    <a:pt x="2331" y="4275728"/>
                  </a:moveTo>
                  <a:lnTo>
                    <a:pt x="0" y="237981"/>
                  </a:lnTo>
                  <a:lnTo>
                    <a:pt x="805" y="218462"/>
                  </a:lnTo>
                  <a:lnTo>
                    <a:pt x="3180" y="199379"/>
                  </a:lnTo>
                  <a:lnTo>
                    <a:pt x="19066" y="145348"/>
                  </a:lnTo>
                  <a:lnTo>
                    <a:pt x="46737" y="97432"/>
                  </a:lnTo>
                  <a:lnTo>
                    <a:pt x="84445" y="57286"/>
                  </a:lnTo>
                  <a:lnTo>
                    <a:pt x="130443" y="26563"/>
                  </a:lnTo>
                  <a:lnTo>
                    <a:pt x="182981" y="6916"/>
                  </a:lnTo>
                  <a:lnTo>
                    <a:pt x="220777" y="788"/>
                  </a:lnTo>
                  <a:lnTo>
                    <a:pt x="240312" y="0"/>
                  </a:lnTo>
                  <a:lnTo>
                    <a:pt x="2370181" y="0"/>
                  </a:lnTo>
                  <a:lnTo>
                    <a:pt x="2408653" y="3114"/>
                  </a:lnTo>
                  <a:lnTo>
                    <a:pt x="2462086" y="18701"/>
                  </a:lnTo>
                  <a:lnTo>
                    <a:pt x="2509089" y="45916"/>
                  </a:lnTo>
                  <a:lnTo>
                    <a:pt x="2548196" y="83105"/>
                  </a:lnTo>
                  <a:lnTo>
                    <a:pt x="2577944" y="128615"/>
                  </a:lnTo>
                  <a:lnTo>
                    <a:pt x="2596866" y="180791"/>
                  </a:lnTo>
                  <a:lnTo>
                    <a:pt x="2602744" y="218462"/>
                  </a:lnTo>
                  <a:lnTo>
                    <a:pt x="2603499" y="237981"/>
                  </a:lnTo>
                  <a:lnTo>
                    <a:pt x="2603499" y="4275728"/>
                  </a:lnTo>
                  <a:lnTo>
                    <a:pt x="2600515" y="4314184"/>
                  </a:lnTo>
                  <a:lnTo>
                    <a:pt x="2585526" y="4367547"/>
                  </a:lnTo>
                  <a:lnTo>
                    <a:pt x="2559224" y="4414443"/>
                  </a:lnTo>
                  <a:lnTo>
                    <a:pt x="2523074" y="4453428"/>
                  </a:lnTo>
                  <a:lnTo>
                    <a:pt x="2478540" y="4483062"/>
                  </a:lnTo>
                  <a:lnTo>
                    <a:pt x="2427088" y="4501900"/>
                  </a:lnTo>
                  <a:lnTo>
                    <a:pt x="2370181" y="4508500"/>
                  </a:lnTo>
                  <a:lnTo>
                    <a:pt x="240312" y="4508500"/>
                  </a:lnTo>
                  <a:lnTo>
                    <a:pt x="201710" y="4505531"/>
                  </a:lnTo>
                  <a:lnTo>
                    <a:pt x="147679" y="4490612"/>
                  </a:lnTo>
                  <a:lnTo>
                    <a:pt x="99764" y="4464417"/>
                  </a:lnTo>
                  <a:lnTo>
                    <a:pt x="59617" y="4428388"/>
                  </a:lnTo>
                  <a:lnTo>
                    <a:pt x="28894" y="4383968"/>
                  </a:lnTo>
                  <a:lnTo>
                    <a:pt x="9248" y="4332601"/>
                  </a:lnTo>
                  <a:lnTo>
                    <a:pt x="2331" y="4275728"/>
                  </a:lnTo>
                  <a:close/>
                </a:path>
              </a:pathLst>
            </a:custGeom>
            <a:noFill/>
            <a:ln w="25400">
              <a:solidFill>
                <a:srgbClr val="0081C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16" name="object 23"/>
            <p:cNvSpPr>
              <a:spLocks noChangeArrowheads="1"/>
            </p:cNvSpPr>
            <p:nvPr/>
          </p:nvSpPr>
          <p:spPr bwMode="auto">
            <a:xfrm>
              <a:off x="3698875" y="1487488"/>
              <a:ext cx="1943100" cy="1662112"/>
            </a:xfrm>
            <a:prstGeom prst="rect">
              <a:avLst/>
            </a:prstGeom>
            <a:blipFill dpi="0" rotWithShape="1">
              <a:blip r:embed="rId3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12317" name="object 24"/>
            <p:cNvSpPr>
              <a:spLocks/>
            </p:cNvSpPr>
            <p:nvPr/>
          </p:nvSpPr>
          <p:spPr bwMode="auto">
            <a:xfrm>
              <a:off x="3733800" y="1495425"/>
              <a:ext cx="1866900" cy="1609725"/>
            </a:xfrm>
            <a:custGeom>
              <a:avLst/>
              <a:gdLst>
                <a:gd name="T0" fmla="*/ 0 w 1866900"/>
                <a:gd name="T1" fmla="*/ 0 h 2146300"/>
                <a:gd name="T2" fmla="*/ 1866900 w 1866900"/>
                <a:gd name="T3" fmla="*/ 0 h 2146300"/>
                <a:gd name="T4" fmla="*/ 1866900 w 1866900"/>
                <a:gd name="T5" fmla="*/ 2146300 h 2146300"/>
                <a:gd name="T6" fmla="*/ 0 w 1866900"/>
                <a:gd name="T7" fmla="*/ 2146300 h 2146300"/>
                <a:gd name="T8" fmla="*/ 0 w 1866900"/>
                <a:gd name="T9" fmla="*/ 0 h 21463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66900"/>
                <a:gd name="T16" fmla="*/ 0 h 2146300"/>
                <a:gd name="T17" fmla="*/ 1866900 w 1866900"/>
                <a:gd name="T18" fmla="*/ 2146300 h 21463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66900" h="2146300">
                  <a:moveTo>
                    <a:pt x="0" y="0"/>
                  </a:moveTo>
                  <a:lnTo>
                    <a:pt x="1866900" y="0"/>
                  </a:lnTo>
                  <a:lnTo>
                    <a:pt x="1866900" y="2146300"/>
                  </a:lnTo>
                  <a:lnTo>
                    <a:pt x="0" y="21463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5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18" name="object 25"/>
            <p:cNvSpPr>
              <a:spLocks noChangeArrowheads="1"/>
            </p:cNvSpPr>
            <p:nvPr/>
          </p:nvSpPr>
          <p:spPr bwMode="auto">
            <a:xfrm>
              <a:off x="4572000" y="1971675"/>
              <a:ext cx="800100" cy="600075"/>
            </a:xfrm>
            <a:prstGeom prst="rect">
              <a:avLst/>
            </a:prstGeom>
            <a:blipFill dpi="0" rotWithShape="1">
              <a:blip r:embed="rId4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12319" name="object 26"/>
            <p:cNvSpPr>
              <a:spLocks noChangeArrowheads="1"/>
            </p:cNvSpPr>
            <p:nvPr/>
          </p:nvSpPr>
          <p:spPr bwMode="auto">
            <a:xfrm>
              <a:off x="4572000" y="2333625"/>
              <a:ext cx="800100" cy="600075"/>
            </a:xfrm>
            <a:prstGeom prst="rect">
              <a:avLst/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12320" name="object 27"/>
            <p:cNvSpPr>
              <a:spLocks noChangeArrowheads="1"/>
            </p:cNvSpPr>
            <p:nvPr/>
          </p:nvSpPr>
          <p:spPr bwMode="auto">
            <a:xfrm>
              <a:off x="3887788" y="1676400"/>
              <a:ext cx="923925" cy="692150"/>
            </a:xfrm>
            <a:prstGeom prst="rect">
              <a:avLst/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</p:grpSp>
      <p:sp>
        <p:nvSpPr>
          <p:cNvPr id="12291" name="object 28"/>
          <p:cNvSpPr txBox="1">
            <a:spLocks noChangeArrowheads="1"/>
          </p:cNvSpPr>
          <p:nvPr/>
        </p:nvSpPr>
        <p:spPr bwMode="auto">
          <a:xfrm>
            <a:off x="3581400" y="3486150"/>
            <a:ext cx="19812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en-US" sz="2400" b="1">
                <a:solidFill>
                  <a:srgbClr val="0073B4"/>
                </a:solidFill>
                <a:latin typeface="Calibri" charset="0"/>
                <a:ea typeface="Calibri" charset="0"/>
                <a:cs typeface="Calibri" charset="0"/>
              </a:rPr>
              <a:t>СМЕШАННЫЕ</a:t>
            </a:r>
            <a:endParaRPr lang="ru-RU" altLang="en-US" sz="240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2293" name="object 5"/>
          <p:cNvSpPr>
            <a:spLocks noChangeArrowheads="1"/>
          </p:cNvSpPr>
          <p:nvPr/>
        </p:nvSpPr>
        <p:spPr bwMode="auto">
          <a:xfrm>
            <a:off x="915988" y="1074738"/>
            <a:ext cx="2436812" cy="3460750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12294" name="object 6"/>
          <p:cNvSpPr>
            <a:spLocks/>
          </p:cNvSpPr>
          <p:nvPr/>
        </p:nvSpPr>
        <p:spPr bwMode="auto">
          <a:xfrm>
            <a:off x="962025" y="1095375"/>
            <a:ext cx="2343150" cy="3381375"/>
          </a:xfrm>
          <a:custGeom>
            <a:avLst/>
            <a:gdLst>
              <a:gd name="T0" fmla="*/ 2367850 w 2603500"/>
              <a:gd name="T1" fmla="*/ 0 h 4508500"/>
              <a:gd name="T2" fmla="*/ 237981 w 2603500"/>
              <a:gd name="T3" fmla="*/ 0 h 4508500"/>
              <a:gd name="T4" fmla="*/ 218462 w 2603500"/>
              <a:gd name="T5" fmla="*/ 788 h 4508500"/>
              <a:gd name="T6" fmla="*/ 180791 w 2603500"/>
              <a:gd name="T7" fmla="*/ 6916 h 4508500"/>
              <a:gd name="T8" fmla="*/ 128615 w 2603500"/>
              <a:gd name="T9" fmla="*/ 26563 h 4508500"/>
              <a:gd name="T10" fmla="*/ 83105 w 2603500"/>
              <a:gd name="T11" fmla="*/ 57286 h 4508500"/>
              <a:gd name="T12" fmla="*/ 45916 w 2603500"/>
              <a:gd name="T13" fmla="*/ 97432 h 4508500"/>
              <a:gd name="T14" fmla="*/ 18701 w 2603500"/>
              <a:gd name="T15" fmla="*/ 145348 h 4508500"/>
              <a:gd name="T16" fmla="*/ 3114 w 2603500"/>
              <a:gd name="T17" fmla="*/ 199379 h 4508500"/>
              <a:gd name="T18" fmla="*/ 0 w 2603500"/>
              <a:gd name="T19" fmla="*/ 237981 h 4508500"/>
              <a:gd name="T20" fmla="*/ 0 w 2603500"/>
              <a:gd name="T21" fmla="*/ 4275728 h 4508500"/>
              <a:gd name="T22" fmla="*/ 3114 w 2603500"/>
              <a:gd name="T23" fmla="*/ 4314184 h 4508500"/>
              <a:gd name="T24" fmla="*/ 18701 w 2603500"/>
              <a:gd name="T25" fmla="*/ 4367547 h 4508500"/>
              <a:gd name="T26" fmla="*/ 45916 w 2603500"/>
              <a:gd name="T27" fmla="*/ 4414443 h 4508500"/>
              <a:gd name="T28" fmla="*/ 83105 w 2603500"/>
              <a:gd name="T29" fmla="*/ 4453428 h 4508500"/>
              <a:gd name="T30" fmla="*/ 128615 w 2603500"/>
              <a:gd name="T31" fmla="*/ 4483062 h 4508500"/>
              <a:gd name="T32" fmla="*/ 180791 w 2603500"/>
              <a:gd name="T33" fmla="*/ 4501900 h 4508500"/>
              <a:gd name="T34" fmla="*/ 218462 w 2603500"/>
              <a:gd name="T35" fmla="*/ 4507748 h 4508500"/>
              <a:gd name="T36" fmla="*/ 237981 w 2603500"/>
              <a:gd name="T37" fmla="*/ 4508500 h 4508500"/>
              <a:gd name="T38" fmla="*/ 2367850 w 2603500"/>
              <a:gd name="T39" fmla="*/ 4508500 h 4508500"/>
              <a:gd name="T40" fmla="*/ 2406386 w 2603500"/>
              <a:gd name="T41" fmla="*/ 4505531 h 4508500"/>
              <a:gd name="T42" fmla="*/ 2460119 w 2603500"/>
              <a:gd name="T43" fmla="*/ 4490612 h 4508500"/>
              <a:gd name="T44" fmla="*/ 2507578 w 2603500"/>
              <a:gd name="T45" fmla="*/ 4464417 h 4508500"/>
              <a:gd name="T46" fmla="*/ 2547205 w 2603500"/>
              <a:gd name="T47" fmla="*/ 4428388 h 4508500"/>
              <a:gd name="T48" fmla="*/ 2577440 w 2603500"/>
              <a:gd name="T49" fmla="*/ 4383969 h 4508500"/>
              <a:gd name="T50" fmla="*/ 2596725 w 2603500"/>
              <a:gd name="T51" fmla="*/ 4332601 h 4508500"/>
              <a:gd name="T52" fmla="*/ 2603500 w 2603500"/>
              <a:gd name="T53" fmla="*/ 4275728 h 4508500"/>
              <a:gd name="T54" fmla="*/ 2603500 w 2603500"/>
              <a:gd name="T55" fmla="*/ 237981 h 4508500"/>
              <a:gd name="T56" fmla="*/ 2600450 w 2603500"/>
              <a:gd name="T57" fmla="*/ 199379 h 4508500"/>
              <a:gd name="T58" fmla="*/ 2585162 w 2603500"/>
              <a:gd name="T59" fmla="*/ 145348 h 4508500"/>
              <a:gd name="T60" fmla="*/ 2558404 w 2603500"/>
              <a:gd name="T61" fmla="*/ 97432 h 4508500"/>
              <a:gd name="T62" fmla="*/ 2521734 w 2603500"/>
              <a:gd name="T63" fmla="*/ 57286 h 4508500"/>
              <a:gd name="T64" fmla="*/ 2476712 w 2603500"/>
              <a:gd name="T65" fmla="*/ 26563 h 4508500"/>
              <a:gd name="T66" fmla="*/ 2424898 w 2603500"/>
              <a:gd name="T67" fmla="*/ 6916 h 4508500"/>
              <a:gd name="T68" fmla="*/ 2367850 w 2603500"/>
              <a:gd name="T69" fmla="*/ 0 h 450850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2603500"/>
              <a:gd name="T106" fmla="*/ 0 h 4508500"/>
              <a:gd name="T107" fmla="*/ 2603500 w 2603500"/>
              <a:gd name="T108" fmla="*/ 4508500 h 4508500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2603500" h="4508500">
                <a:moveTo>
                  <a:pt x="2367850" y="0"/>
                </a:moveTo>
                <a:lnTo>
                  <a:pt x="237981" y="0"/>
                </a:lnTo>
                <a:lnTo>
                  <a:pt x="218462" y="788"/>
                </a:lnTo>
                <a:lnTo>
                  <a:pt x="180791" y="6916"/>
                </a:lnTo>
                <a:lnTo>
                  <a:pt x="128615" y="26563"/>
                </a:lnTo>
                <a:lnTo>
                  <a:pt x="83105" y="57286"/>
                </a:lnTo>
                <a:lnTo>
                  <a:pt x="45916" y="97432"/>
                </a:lnTo>
                <a:lnTo>
                  <a:pt x="18701" y="145348"/>
                </a:lnTo>
                <a:lnTo>
                  <a:pt x="3114" y="199379"/>
                </a:lnTo>
                <a:lnTo>
                  <a:pt x="0" y="237981"/>
                </a:lnTo>
                <a:lnTo>
                  <a:pt x="0" y="4275728"/>
                </a:lnTo>
                <a:lnTo>
                  <a:pt x="3114" y="4314184"/>
                </a:lnTo>
                <a:lnTo>
                  <a:pt x="18701" y="4367547"/>
                </a:lnTo>
                <a:lnTo>
                  <a:pt x="45916" y="4414443"/>
                </a:lnTo>
                <a:lnTo>
                  <a:pt x="83105" y="4453428"/>
                </a:lnTo>
                <a:lnTo>
                  <a:pt x="128615" y="4483062"/>
                </a:lnTo>
                <a:lnTo>
                  <a:pt x="180791" y="4501900"/>
                </a:lnTo>
                <a:lnTo>
                  <a:pt x="218462" y="4507748"/>
                </a:lnTo>
                <a:lnTo>
                  <a:pt x="237981" y="4508500"/>
                </a:lnTo>
                <a:lnTo>
                  <a:pt x="2367850" y="4508500"/>
                </a:lnTo>
                <a:lnTo>
                  <a:pt x="2406386" y="4505531"/>
                </a:lnTo>
                <a:lnTo>
                  <a:pt x="2460119" y="4490612"/>
                </a:lnTo>
                <a:lnTo>
                  <a:pt x="2507578" y="4464417"/>
                </a:lnTo>
                <a:lnTo>
                  <a:pt x="2547205" y="4428388"/>
                </a:lnTo>
                <a:lnTo>
                  <a:pt x="2577440" y="4383969"/>
                </a:lnTo>
                <a:lnTo>
                  <a:pt x="2596725" y="4332601"/>
                </a:lnTo>
                <a:lnTo>
                  <a:pt x="2603500" y="4275728"/>
                </a:lnTo>
                <a:lnTo>
                  <a:pt x="2603500" y="237981"/>
                </a:lnTo>
                <a:lnTo>
                  <a:pt x="2600450" y="199379"/>
                </a:lnTo>
                <a:lnTo>
                  <a:pt x="2585162" y="145348"/>
                </a:lnTo>
                <a:lnTo>
                  <a:pt x="2558404" y="97432"/>
                </a:lnTo>
                <a:lnTo>
                  <a:pt x="2521734" y="57286"/>
                </a:lnTo>
                <a:lnTo>
                  <a:pt x="2476712" y="26563"/>
                </a:lnTo>
                <a:lnTo>
                  <a:pt x="2424898" y="6916"/>
                </a:lnTo>
                <a:lnTo>
                  <a:pt x="236785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5" name="object 7"/>
          <p:cNvSpPr>
            <a:spLocks/>
          </p:cNvSpPr>
          <p:nvPr/>
        </p:nvSpPr>
        <p:spPr bwMode="auto">
          <a:xfrm>
            <a:off x="962025" y="1095375"/>
            <a:ext cx="2343150" cy="3381375"/>
          </a:xfrm>
          <a:custGeom>
            <a:avLst/>
            <a:gdLst>
              <a:gd name="T0" fmla="*/ 0 w 2603500"/>
              <a:gd name="T1" fmla="*/ 4275728 h 4508500"/>
              <a:gd name="T2" fmla="*/ 0 w 2603500"/>
              <a:gd name="T3" fmla="*/ 237981 h 4508500"/>
              <a:gd name="T4" fmla="*/ 788 w 2603500"/>
              <a:gd name="T5" fmla="*/ 218462 h 4508500"/>
              <a:gd name="T6" fmla="*/ 6916 w 2603500"/>
              <a:gd name="T7" fmla="*/ 180791 h 4508500"/>
              <a:gd name="T8" fmla="*/ 26563 w 2603500"/>
              <a:gd name="T9" fmla="*/ 128615 h 4508500"/>
              <a:gd name="T10" fmla="*/ 57286 w 2603500"/>
              <a:gd name="T11" fmla="*/ 83105 h 4508500"/>
              <a:gd name="T12" fmla="*/ 97432 w 2603500"/>
              <a:gd name="T13" fmla="*/ 45916 h 4508500"/>
              <a:gd name="T14" fmla="*/ 145348 w 2603500"/>
              <a:gd name="T15" fmla="*/ 18701 h 4508500"/>
              <a:gd name="T16" fmla="*/ 199379 w 2603500"/>
              <a:gd name="T17" fmla="*/ 3114 h 4508500"/>
              <a:gd name="T18" fmla="*/ 237981 w 2603500"/>
              <a:gd name="T19" fmla="*/ 0 h 4508500"/>
              <a:gd name="T20" fmla="*/ 2367850 w 2603500"/>
              <a:gd name="T21" fmla="*/ 0 h 4508500"/>
              <a:gd name="T22" fmla="*/ 2406386 w 2603500"/>
              <a:gd name="T23" fmla="*/ 3114 h 4508500"/>
              <a:gd name="T24" fmla="*/ 2460119 w 2603500"/>
              <a:gd name="T25" fmla="*/ 18701 h 4508500"/>
              <a:gd name="T26" fmla="*/ 2507578 w 2603500"/>
              <a:gd name="T27" fmla="*/ 45916 h 4508500"/>
              <a:gd name="T28" fmla="*/ 2547205 w 2603500"/>
              <a:gd name="T29" fmla="*/ 83105 h 4508500"/>
              <a:gd name="T30" fmla="*/ 2577440 w 2603500"/>
              <a:gd name="T31" fmla="*/ 128615 h 4508500"/>
              <a:gd name="T32" fmla="*/ 2596725 w 2603500"/>
              <a:gd name="T33" fmla="*/ 180791 h 4508500"/>
              <a:gd name="T34" fmla="*/ 2602728 w 2603500"/>
              <a:gd name="T35" fmla="*/ 218462 h 4508500"/>
              <a:gd name="T36" fmla="*/ 2603500 w 2603500"/>
              <a:gd name="T37" fmla="*/ 237981 h 4508500"/>
              <a:gd name="T38" fmla="*/ 2603500 w 2603500"/>
              <a:gd name="T39" fmla="*/ 4275728 h 4508500"/>
              <a:gd name="T40" fmla="*/ 2600450 w 2603500"/>
              <a:gd name="T41" fmla="*/ 4314184 h 4508500"/>
              <a:gd name="T42" fmla="*/ 2585162 w 2603500"/>
              <a:gd name="T43" fmla="*/ 4367547 h 4508500"/>
              <a:gd name="T44" fmla="*/ 2558404 w 2603500"/>
              <a:gd name="T45" fmla="*/ 4414443 h 4508500"/>
              <a:gd name="T46" fmla="*/ 2521734 w 2603500"/>
              <a:gd name="T47" fmla="*/ 4453428 h 4508500"/>
              <a:gd name="T48" fmla="*/ 2476712 w 2603500"/>
              <a:gd name="T49" fmla="*/ 4483062 h 4508500"/>
              <a:gd name="T50" fmla="*/ 2424898 w 2603500"/>
              <a:gd name="T51" fmla="*/ 4501900 h 4508500"/>
              <a:gd name="T52" fmla="*/ 2367850 w 2603500"/>
              <a:gd name="T53" fmla="*/ 4508500 h 4508500"/>
              <a:gd name="T54" fmla="*/ 237981 w 2603500"/>
              <a:gd name="T55" fmla="*/ 4508500 h 4508500"/>
              <a:gd name="T56" fmla="*/ 199379 w 2603500"/>
              <a:gd name="T57" fmla="*/ 4505531 h 4508500"/>
              <a:gd name="T58" fmla="*/ 145348 w 2603500"/>
              <a:gd name="T59" fmla="*/ 4490612 h 4508500"/>
              <a:gd name="T60" fmla="*/ 97432 w 2603500"/>
              <a:gd name="T61" fmla="*/ 4464417 h 4508500"/>
              <a:gd name="T62" fmla="*/ 57286 w 2603500"/>
              <a:gd name="T63" fmla="*/ 4428388 h 4508500"/>
              <a:gd name="T64" fmla="*/ 26563 w 2603500"/>
              <a:gd name="T65" fmla="*/ 4383968 h 4508500"/>
              <a:gd name="T66" fmla="*/ 6916 w 2603500"/>
              <a:gd name="T67" fmla="*/ 4332601 h 4508500"/>
              <a:gd name="T68" fmla="*/ 0 w 2603500"/>
              <a:gd name="T69" fmla="*/ 4275728 h 450850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2603500"/>
              <a:gd name="T106" fmla="*/ 0 h 4508500"/>
              <a:gd name="T107" fmla="*/ 2603500 w 2603500"/>
              <a:gd name="T108" fmla="*/ 4508500 h 4508500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2603500" h="4508500">
                <a:moveTo>
                  <a:pt x="0" y="4275728"/>
                </a:moveTo>
                <a:lnTo>
                  <a:pt x="0" y="237981"/>
                </a:lnTo>
                <a:lnTo>
                  <a:pt x="788" y="218462"/>
                </a:lnTo>
                <a:lnTo>
                  <a:pt x="6916" y="180791"/>
                </a:lnTo>
                <a:lnTo>
                  <a:pt x="26563" y="128615"/>
                </a:lnTo>
                <a:lnTo>
                  <a:pt x="57286" y="83105"/>
                </a:lnTo>
                <a:lnTo>
                  <a:pt x="97432" y="45916"/>
                </a:lnTo>
                <a:lnTo>
                  <a:pt x="145348" y="18701"/>
                </a:lnTo>
                <a:lnTo>
                  <a:pt x="199379" y="3114"/>
                </a:lnTo>
                <a:lnTo>
                  <a:pt x="237981" y="0"/>
                </a:lnTo>
                <a:lnTo>
                  <a:pt x="2367850" y="0"/>
                </a:lnTo>
                <a:lnTo>
                  <a:pt x="2406386" y="3114"/>
                </a:lnTo>
                <a:lnTo>
                  <a:pt x="2460119" y="18701"/>
                </a:lnTo>
                <a:lnTo>
                  <a:pt x="2507578" y="45916"/>
                </a:lnTo>
                <a:lnTo>
                  <a:pt x="2547205" y="83105"/>
                </a:lnTo>
                <a:lnTo>
                  <a:pt x="2577440" y="128615"/>
                </a:lnTo>
                <a:lnTo>
                  <a:pt x="2596725" y="180791"/>
                </a:lnTo>
                <a:lnTo>
                  <a:pt x="2602728" y="218462"/>
                </a:lnTo>
                <a:lnTo>
                  <a:pt x="2603500" y="237981"/>
                </a:lnTo>
                <a:lnTo>
                  <a:pt x="2603500" y="4275728"/>
                </a:lnTo>
                <a:lnTo>
                  <a:pt x="2600450" y="4314184"/>
                </a:lnTo>
                <a:lnTo>
                  <a:pt x="2585162" y="4367547"/>
                </a:lnTo>
                <a:lnTo>
                  <a:pt x="2558404" y="4414443"/>
                </a:lnTo>
                <a:lnTo>
                  <a:pt x="2521734" y="4453428"/>
                </a:lnTo>
                <a:lnTo>
                  <a:pt x="2476712" y="4483062"/>
                </a:lnTo>
                <a:lnTo>
                  <a:pt x="2424898" y="4501900"/>
                </a:lnTo>
                <a:lnTo>
                  <a:pt x="2367850" y="4508500"/>
                </a:lnTo>
                <a:lnTo>
                  <a:pt x="237981" y="4508500"/>
                </a:lnTo>
                <a:lnTo>
                  <a:pt x="199379" y="4505531"/>
                </a:lnTo>
                <a:lnTo>
                  <a:pt x="145348" y="4490612"/>
                </a:lnTo>
                <a:lnTo>
                  <a:pt x="97432" y="4464417"/>
                </a:lnTo>
                <a:lnTo>
                  <a:pt x="57286" y="4428388"/>
                </a:lnTo>
                <a:lnTo>
                  <a:pt x="26563" y="4383968"/>
                </a:lnTo>
                <a:lnTo>
                  <a:pt x="6916" y="4332601"/>
                </a:lnTo>
                <a:lnTo>
                  <a:pt x="0" y="4275728"/>
                </a:lnTo>
                <a:close/>
              </a:path>
            </a:pathLst>
          </a:custGeom>
          <a:noFill/>
          <a:ln w="25400">
            <a:solidFill>
              <a:srgbClr val="0081C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6" name="object 8"/>
          <p:cNvSpPr>
            <a:spLocks noChangeArrowheads="1"/>
          </p:cNvSpPr>
          <p:nvPr/>
        </p:nvSpPr>
        <p:spPr bwMode="auto">
          <a:xfrm>
            <a:off x="1260475" y="1487488"/>
            <a:ext cx="1749425" cy="1662112"/>
          </a:xfrm>
          <a:prstGeom prst="rect">
            <a:avLst/>
          </a:prstGeom>
          <a:blipFill dpi="0" rotWithShape="1">
            <a:blip r:embed="rId8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12297" name="object 9"/>
          <p:cNvSpPr>
            <a:spLocks/>
          </p:cNvSpPr>
          <p:nvPr/>
        </p:nvSpPr>
        <p:spPr bwMode="auto">
          <a:xfrm>
            <a:off x="1293813" y="1495425"/>
            <a:ext cx="1679575" cy="1609725"/>
          </a:xfrm>
          <a:custGeom>
            <a:avLst/>
            <a:gdLst>
              <a:gd name="T0" fmla="*/ 0 w 1866900"/>
              <a:gd name="T1" fmla="*/ 0 h 2146300"/>
              <a:gd name="T2" fmla="*/ 1866900 w 1866900"/>
              <a:gd name="T3" fmla="*/ 0 h 2146300"/>
              <a:gd name="T4" fmla="*/ 1866900 w 1866900"/>
              <a:gd name="T5" fmla="*/ 2146300 h 2146300"/>
              <a:gd name="T6" fmla="*/ 0 w 1866900"/>
              <a:gd name="T7" fmla="*/ 2146300 h 2146300"/>
              <a:gd name="T8" fmla="*/ 0 w 1866900"/>
              <a:gd name="T9" fmla="*/ 0 h 2146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66900"/>
              <a:gd name="T16" fmla="*/ 0 h 2146300"/>
              <a:gd name="T17" fmla="*/ 1866900 w 1866900"/>
              <a:gd name="T18" fmla="*/ 2146300 h 21463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66900" h="2146300">
                <a:moveTo>
                  <a:pt x="0" y="0"/>
                </a:moveTo>
                <a:lnTo>
                  <a:pt x="1866900" y="0"/>
                </a:lnTo>
                <a:lnTo>
                  <a:pt x="1866900" y="2146300"/>
                </a:lnTo>
                <a:lnTo>
                  <a:pt x="0" y="2146300"/>
                </a:lnTo>
                <a:lnTo>
                  <a:pt x="0" y="0"/>
                </a:lnTo>
                <a:close/>
              </a:path>
            </a:pathLst>
          </a:custGeom>
          <a:solidFill>
            <a:srgbClr val="0095D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8" name="object 10"/>
          <p:cNvSpPr>
            <a:spLocks noChangeArrowheads="1"/>
          </p:cNvSpPr>
          <p:nvPr/>
        </p:nvSpPr>
        <p:spPr bwMode="auto">
          <a:xfrm>
            <a:off x="1385888" y="1638300"/>
            <a:ext cx="1503362" cy="1254125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12299" name="object 11"/>
          <p:cNvSpPr txBox="1">
            <a:spLocks noChangeArrowheads="1"/>
          </p:cNvSpPr>
          <p:nvPr/>
        </p:nvSpPr>
        <p:spPr bwMode="auto">
          <a:xfrm>
            <a:off x="1512888" y="3486150"/>
            <a:ext cx="1244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82550" indent="-698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1000"/>
              </a:lnSpc>
            </a:pPr>
            <a:r>
              <a:rPr lang="ru-RU" altLang="en-US" sz="2400" b="1">
                <a:solidFill>
                  <a:srgbClr val="0073B4"/>
                </a:solidFill>
                <a:latin typeface="Calibri" charset="0"/>
                <a:ea typeface="Calibri" charset="0"/>
                <a:cs typeface="Calibri" charset="0"/>
              </a:rPr>
              <a:t>CONTENT CENTRIC</a:t>
            </a:r>
            <a:endParaRPr lang="ru-RU" altLang="en-US" sz="2400"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12300" name="Группа 38"/>
          <p:cNvGrpSpPr>
            <a:grpSpLocks/>
          </p:cNvGrpSpPr>
          <p:nvPr/>
        </p:nvGrpSpPr>
        <p:grpSpPr bwMode="auto">
          <a:xfrm>
            <a:off x="5718175" y="1074738"/>
            <a:ext cx="2435225" cy="3460750"/>
            <a:chOff x="5935663" y="1074738"/>
            <a:chExt cx="2706687" cy="3460750"/>
          </a:xfrm>
        </p:grpSpPr>
        <p:sp>
          <p:nvSpPr>
            <p:cNvPr id="12306" name="object 12"/>
            <p:cNvSpPr>
              <a:spLocks noChangeArrowheads="1"/>
            </p:cNvSpPr>
            <p:nvPr/>
          </p:nvSpPr>
          <p:spPr bwMode="auto">
            <a:xfrm>
              <a:off x="5935663" y="1074738"/>
              <a:ext cx="2706687" cy="3460750"/>
            </a:xfrm>
            <a:prstGeom prst="rect">
              <a:avLst/>
            </a:prstGeom>
            <a:blipFill dpi="0" rotWithShape="1">
              <a:blip r:embed="rId9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12307" name="object 13"/>
            <p:cNvSpPr>
              <a:spLocks/>
            </p:cNvSpPr>
            <p:nvPr/>
          </p:nvSpPr>
          <p:spPr bwMode="auto">
            <a:xfrm>
              <a:off x="5981700" y="1095375"/>
              <a:ext cx="2616200" cy="3381375"/>
            </a:xfrm>
            <a:custGeom>
              <a:avLst/>
              <a:gdLst>
                <a:gd name="T0" fmla="*/ 2372513 w 2616200"/>
                <a:gd name="T1" fmla="*/ 0 h 4508500"/>
                <a:gd name="T2" fmla="*/ 242644 w 2616200"/>
                <a:gd name="T3" fmla="*/ 0 h 4508500"/>
                <a:gd name="T4" fmla="*/ 223092 w 2616200"/>
                <a:gd name="T5" fmla="*/ 788 h 4508500"/>
                <a:gd name="T6" fmla="*/ 185171 w 2616200"/>
                <a:gd name="T7" fmla="*/ 6916 h 4508500"/>
                <a:gd name="T8" fmla="*/ 132271 w 2616200"/>
                <a:gd name="T9" fmla="*/ 26563 h 4508500"/>
                <a:gd name="T10" fmla="*/ 85785 w 2616200"/>
                <a:gd name="T11" fmla="*/ 57286 h 4508500"/>
                <a:gd name="T12" fmla="*/ 47558 w 2616200"/>
                <a:gd name="T13" fmla="*/ 97432 h 4508500"/>
                <a:gd name="T14" fmla="*/ 19430 w 2616200"/>
                <a:gd name="T15" fmla="*/ 145348 h 4508500"/>
                <a:gd name="T16" fmla="*/ 3245 w 2616200"/>
                <a:gd name="T17" fmla="*/ 199379 h 4508500"/>
                <a:gd name="T18" fmla="*/ 0 w 2616200"/>
                <a:gd name="T19" fmla="*/ 237981 h 4508500"/>
                <a:gd name="T20" fmla="*/ 4663 w 2616200"/>
                <a:gd name="T21" fmla="*/ 4275728 h 4508500"/>
                <a:gd name="T22" fmla="*/ 7778 w 2616200"/>
                <a:gd name="T23" fmla="*/ 4314184 h 4508500"/>
                <a:gd name="T24" fmla="*/ 23365 w 2616200"/>
                <a:gd name="T25" fmla="*/ 4367547 h 4508500"/>
                <a:gd name="T26" fmla="*/ 50580 w 2616200"/>
                <a:gd name="T27" fmla="*/ 4414443 h 4508500"/>
                <a:gd name="T28" fmla="*/ 87769 w 2616200"/>
                <a:gd name="T29" fmla="*/ 4453428 h 4508500"/>
                <a:gd name="T30" fmla="*/ 133278 w 2616200"/>
                <a:gd name="T31" fmla="*/ 4483062 h 4508500"/>
                <a:gd name="T32" fmla="*/ 185455 w 2616200"/>
                <a:gd name="T33" fmla="*/ 4501900 h 4508500"/>
                <a:gd name="T34" fmla="*/ 223126 w 2616200"/>
                <a:gd name="T35" fmla="*/ 4507748 h 4508500"/>
                <a:gd name="T36" fmla="*/ 242644 w 2616200"/>
                <a:gd name="T37" fmla="*/ 4508500 h 4508500"/>
                <a:gd name="T38" fmla="*/ 2372513 w 2616200"/>
                <a:gd name="T39" fmla="*/ 4508500 h 4508500"/>
                <a:gd name="T40" fmla="*/ 2411275 w 2616200"/>
                <a:gd name="T41" fmla="*/ 4505531 h 4508500"/>
                <a:gd name="T42" fmla="*/ 2466038 w 2616200"/>
                <a:gd name="T43" fmla="*/ 4490612 h 4508500"/>
                <a:gd name="T44" fmla="*/ 2515070 w 2616200"/>
                <a:gd name="T45" fmla="*/ 4464417 h 4508500"/>
                <a:gd name="T46" fmla="*/ 2556487 w 2616200"/>
                <a:gd name="T47" fmla="*/ 4428388 h 4508500"/>
                <a:gd name="T48" fmla="*/ 2588404 w 2616200"/>
                <a:gd name="T49" fmla="*/ 4383969 h 4508500"/>
                <a:gd name="T50" fmla="*/ 2608937 w 2616200"/>
                <a:gd name="T51" fmla="*/ 4332601 h 4508500"/>
                <a:gd name="T52" fmla="*/ 2616200 w 2616200"/>
                <a:gd name="T53" fmla="*/ 4275728 h 4508500"/>
                <a:gd name="T54" fmla="*/ 2616200 w 2616200"/>
                <a:gd name="T55" fmla="*/ 237981 h 4508500"/>
                <a:gd name="T56" fmla="*/ 2612925 w 2616200"/>
                <a:gd name="T57" fmla="*/ 199379 h 4508500"/>
                <a:gd name="T58" fmla="*/ 2596606 w 2616200"/>
                <a:gd name="T59" fmla="*/ 145348 h 4508500"/>
                <a:gd name="T60" fmla="*/ 2568275 w 2616200"/>
                <a:gd name="T61" fmla="*/ 97432 h 4508500"/>
                <a:gd name="T62" fmla="*/ 2529815 w 2616200"/>
                <a:gd name="T63" fmla="*/ 57286 h 4508500"/>
                <a:gd name="T64" fmla="*/ 2483112 w 2616200"/>
                <a:gd name="T65" fmla="*/ 26563 h 4508500"/>
                <a:gd name="T66" fmla="*/ 2430049 w 2616200"/>
                <a:gd name="T67" fmla="*/ 6916 h 4508500"/>
                <a:gd name="T68" fmla="*/ 2392073 w 2616200"/>
                <a:gd name="T69" fmla="*/ 788 h 4508500"/>
                <a:gd name="T70" fmla="*/ 2372513 w 2616200"/>
                <a:gd name="T71" fmla="*/ 0 h 450850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616200"/>
                <a:gd name="T109" fmla="*/ 0 h 4508500"/>
                <a:gd name="T110" fmla="*/ 2616200 w 2616200"/>
                <a:gd name="T111" fmla="*/ 4508500 h 450850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616200" h="4508500">
                  <a:moveTo>
                    <a:pt x="2372513" y="0"/>
                  </a:moveTo>
                  <a:lnTo>
                    <a:pt x="242644" y="0"/>
                  </a:lnTo>
                  <a:lnTo>
                    <a:pt x="223092" y="788"/>
                  </a:lnTo>
                  <a:lnTo>
                    <a:pt x="185171" y="6916"/>
                  </a:lnTo>
                  <a:lnTo>
                    <a:pt x="132271" y="26563"/>
                  </a:lnTo>
                  <a:lnTo>
                    <a:pt x="85785" y="57286"/>
                  </a:lnTo>
                  <a:lnTo>
                    <a:pt x="47558" y="97432"/>
                  </a:lnTo>
                  <a:lnTo>
                    <a:pt x="19430" y="145348"/>
                  </a:lnTo>
                  <a:lnTo>
                    <a:pt x="3245" y="199379"/>
                  </a:lnTo>
                  <a:lnTo>
                    <a:pt x="0" y="237981"/>
                  </a:lnTo>
                  <a:lnTo>
                    <a:pt x="4663" y="4275728"/>
                  </a:lnTo>
                  <a:lnTo>
                    <a:pt x="7778" y="4314184"/>
                  </a:lnTo>
                  <a:lnTo>
                    <a:pt x="23365" y="4367547"/>
                  </a:lnTo>
                  <a:lnTo>
                    <a:pt x="50580" y="4414443"/>
                  </a:lnTo>
                  <a:lnTo>
                    <a:pt x="87769" y="4453428"/>
                  </a:lnTo>
                  <a:lnTo>
                    <a:pt x="133278" y="4483062"/>
                  </a:lnTo>
                  <a:lnTo>
                    <a:pt x="185455" y="4501900"/>
                  </a:lnTo>
                  <a:lnTo>
                    <a:pt x="223126" y="4507748"/>
                  </a:lnTo>
                  <a:lnTo>
                    <a:pt x="242644" y="4508500"/>
                  </a:lnTo>
                  <a:lnTo>
                    <a:pt x="2372513" y="4508500"/>
                  </a:lnTo>
                  <a:lnTo>
                    <a:pt x="2411275" y="4505531"/>
                  </a:lnTo>
                  <a:lnTo>
                    <a:pt x="2466038" y="4490612"/>
                  </a:lnTo>
                  <a:lnTo>
                    <a:pt x="2515070" y="4464417"/>
                  </a:lnTo>
                  <a:lnTo>
                    <a:pt x="2556487" y="4428388"/>
                  </a:lnTo>
                  <a:lnTo>
                    <a:pt x="2588404" y="4383969"/>
                  </a:lnTo>
                  <a:lnTo>
                    <a:pt x="2608937" y="4332601"/>
                  </a:lnTo>
                  <a:lnTo>
                    <a:pt x="2616200" y="4275728"/>
                  </a:lnTo>
                  <a:lnTo>
                    <a:pt x="2616200" y="237981"/>
                  </a:lnTo>
                  <a:lnTo>
                    <a:pt x="2612925" y="199379"/>
                  </a:lnTo>
                  <a:lnTo>
                    <a:pt x="2596606" y="145348"/>
                  </a:lnTo>
                  <a:lnTo>
                    <a:pt x="2568275" y="97432"/>
                  </a:lnTo>
                  <a:lnTo>
                    <a:pt x="2529815" y="57286"/>
                  </a:lnTo>
                  <a:lnTo>
                    <a:pt x="2483112" y="26563"/>
                  </a:lnTo>
                  <a:lnTo>
                    <a:pt x="2430049" y="6916"/>
                  </a:lnTo>
                  <a:lnTo>
                    <a:pt x="2392073" y="788"/>
                  </a:lnTo>
                  <a:lnTo>
                    <a:pt x="237251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08" name="object 14"/>
            <p:cNvSpPr>
              <a:spLocks/>
            </p:cNvSpPr>
            <p:nvPr/>
          </p:nvSpPr>
          <p:spPr bwMode="auto">
            <a:xfrm>
              <a:off x="5981700" y="1095375"/>
              <a:ext cx="2616200" cy="3381375"/>
            </a:xfrm>
            <a:custGeom>
              <a:avLst/>
              <a:gdLst>
                <a:gd name="T0" fmla="*/ 4663 w 2616199"/>
                <a:gd name="T1" fmla="*/ 4275728 h 4508500"/>
                <a:gd name="T2" fmla="*/ 0 w 2616199"/>
                <a:gd name="T3" fmla="*/ 237981 h 4508500"/>
                <a:gd name="T4" fmla="*/ 822 w 2616199"/>
                <a:gd name="T5" fmla="*/ 218462 h 4508500"/>
                <a:gd name="T6" fmla="*/ 3245 w 2616199"/>
                <a:gd name="T7" fmla="*/ 199379 h 4508500"/>
                <a:gd name="T8" fmla="*/ 19430 w 2616199"/>
                <a:gd name="T9" fmla="*/ 145348 h 4508500"/>
                <a:gd name="T10" fmla="*/ 47558 w 2616199"/>
                <a:gd name="T11" fmla="*/ 97432 h 4508500"/>
                <a:gd name="T12" fmla="*/ 85785 w 2616199"/>
                <a:gd name="T13" fmla="*/ 57286 h 4508500"/>
                <a:gd name="T14" fmla="*/ 132271 w 2616199"/>
                <a:gd name="T15" fmla="*/ 26563 h 4508500"/>
                <a:gd name="T16" fmla="*/ 185171 w 2616199"/>
                <a:gd name="T17" fmla="*/ 6916 h 4508500"/>
                <a:gd name="T18" fmla="*/ 223092 w 2616199"/>
                <a:gd name="T19" fmla="*/ 788 h 4508500"/>
                <a:gd name="T20" fmla="*/ 242644 w 2616199"/>
                <a:gd name="T21" fmla="*/ 0 h 4508500"/>
                <a:gd name="T22" fmla="*/ 2372513 w 2616199"/>
                <a:gd name="T23" fmla="*/ 0 h 4508500"/>
                <a:gd name="T24" fmla="*/ 2411275 w 2616199"/>
                <a:gd name="T25" fmla="*/ 3114 h 4508500"/>
                <a:gd name="T26" fmla="*/ 2448327 w 2616199"/>
                <a:gd name="T27" fmla="*/ 12132 h 4508500"/>
                <a:gd name="T28" fmla="*/ 2499479 w 2616199"/>
                <a:gd name="T29" fmla="*/ 35655 h 4508500"/>
                <a:gd name="T30" fmla="*/ 2543644 w 2616199"/>
                <a:gd name="T31" fmla="*/ 69703 h 4508500"/>
                <a:gd name="T32" fmla="*/ 2578937 w 2616199"/>
                <a:gd name="T33" fmla="*/ 112622 h 4508500"/>
                <a:gd name="T34" fmla="*/ 2603474 w 2616199"/>
                <a:gd name="T35" fmla="*/ 162760 h 4508500"/>
                <a:gd name="T36" fmla="*/ 2615369 w 2616199"/>
                <a:gd name="T37" fmla="*/ 218462 h 4508500"/>
                <a:gd name="T38" fmla="*/ 2616199 w 2616199"/>
                <a:gd name="T39" fmla="*/ 237981 h 4508500"/>
                <a:gd name="T40" fmla="*/ 2616199 w 2616199"/>
                <a:gd name="T41" fmla="*/ 4275728 h 4508500"/>
                <a:gd name="T42" fmla="*/ 2612925 w 2616199"/>
                <a:gd name="T43" fmla="*/ 4314184 h 4508500"/>
                <a:gd name="T44" fmla="*/ 2596606 w 2616199"/>
                <a:gd name="T45" fmla="*/ 4367547 h 4508500"/>
                <a:gd name="T46" fmla="*/ 2568275 w 2616199"/>
                <a:gd name="T47" fmla="*/ 4414443 h 4508500"/>
                <a:gd name="T48" fmla="*/ 2529815 w 2616199"/>
                <a:gd name="T49" fmla="*/ 4453428 h 4508500"/>
                <a:gd name="T50" fmla="*/ 2483111 w 2616199"/>
                <a:gd name="T51" fmla="*/ 4483062 h 4508500"/>
                <a:gd name="T52" fmla="*/ 2430049 w 2616199"/>
                <a:gd name="T53" fmla="*/ 4501900 h 4508500"/>
                <a:gd name="T54" fmla="*/ 2392073 w 2616199"/>
                <a:gd name="T55" fmla="*/ 4507748 h 4508500"/>
                <a:gd name="T56" fmla="*/ 2372513 w 2616199"/>
                <a:gd name="T57" fmla="*/ 4508500 h 4508500"/>
                <a:gd name="T58" fmla="*/ 242644 w 2616199"/>
                <a:gd name="T59" fmla="*/ 4508500 h 4508500"/>
                <a:gd name="T60" fmla="*/ 204042 w 2616199"/>
                <a:gd name="T61" fmla="*/ 4505531 h 4508500"/>
                <a:gd name="T62" fmla="*/ 150011 w 2616199"/>
                <a:gd name="T63" fmla="*/ 4490612 h 4508500"/>
                <a:gd name="T64" fmla="*/ 102095 w 2616199"/>
                <a:gd name="T65" fmla="*/ 4464417 h 4508500"/>
                <a:gd name="T66" fmla="*/ 61949 w 2616199"/>
                <a:gd name="T67" fmla="*/ 4428388 h 4508500"/>
                <a:gd name="T68" fmla="*/ 31226 w 2616199"/>
                <a:gd name="T69" fmla="*/ 4383968 h 4508500"/>
                <a:gd name="T70" fmla="*/ 11579 w 2616199"/>
                <a:gd name="T71" fmla="*/ 4332601 h 4508500"/>
                <a:gd name="T72" fmla="*/ 4663 w 2616199"/>
                <a:gd name="T73" fmla="*/ 4275728 h 450850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616199"/>
                <a:gd name="T112" fmla="*/ 0 h 4508500"/>
                <a:gd name="T113" fmla="*/ 2616199 w 2616199"/>
                <a:gd name="T114" fmla="*/ 4508500 h 450850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616199" h="4508500">
                  <a:moveTo>
                    <a:pt x="4663" y="4275728"/>
                  </a:moveTo>
                  <a:lnTo>
                    <a:pt x="0" y="237981"/>
                  </a:lnTo>
                  <a:lnTo>
                    <a:pt x="822" y="218462"/>
                  </a:lnTo>
                  <a:lnTo>
                    <a:pt x="3245" y="199379"/>
                  </a:lnTo>
                  <a:lnTo>
                    <a:pt x="19430" y="145348"/>
                  </a:lnTo>
                  <a:lnTo>
                    <a:pt x="47558" y="97432"/>
                  </a:lnTo>
                  <a:lnTo>
                    <a:pt x="85785" y="57286"/>
                  </a:lnTo>
                  <a:lnTo>
                    <a:pt x="132271" y="26563"/>
                  </a:lnTo>
                  <a:lnTo>
                    <a:pt x="185171" y="6916"/>
                  </a:lnTo>
                  <a:lnTo>
                    <a:pt x="223092" y="788"/>
                  </a:lnTo>
                  <a:lnTo>
                    <a:pt x="242644" y="0"/>
                  </a:lnTo>
                  <a:lnTo>
                    <a:pt x="2372513" y="0"/>
                  </a:lnTo>
                  <a:lnTo>
                    <a:pt x="2411275" y="3114"/>
                  </a:lnTo>
                  <a:lnTo>
                    <a:pt x="2448327" y="12132"/>
                  </a:lnTo>
                  <a:lnTo>
                    <a:pt x="2499479" y="35655"/>
                  </a:lnTo>
                  <a:lnTo>
                    <a:pt x="2543644" y="69703"/>
                  </a:lnTo>
                  <a:lnTo>
                    <a:pt x="2578937" y="112622"/>
                  </a:lnTo>
                  <a:lnTo>
                    <a:pt x="2603474" y="162760"/>
                  </a:lnTo>
                  <a:lnTo>
                    <a:pt x="2615369" y="218462"/>
                  </a:lnTo>
                  <a:lnTo>
                    <a:pt x="2616199" y="237981"/>
                  </a:lnTo>
                  <a:lnTo>
                    <a:pt x="2616199" y="4275728"/>
                  </a:lnTo>
                  <a:lnTo>
                    <a:pt x="2612925" y="4314184"/>
                  </a:lnTo>
                  <a:lnTo>
                    <a:pt x="2596606" y="4367547"/>
                  </a:lnTo>
                  <a:lnTo>
                    <a:pt x="2568275" y="4414443"/>
                  </a:lnTo>
                  <a:lnTo>
                    <a:pt x="2529815" y="4453428"/>
                  </a:lnTo>
                  <a:lnTo>
                    <a:pt x="2483111" y="4483062"/>
                  </a:lnTo>
                  <a:lnTo>
                    <a:pt x="2430049" y="4501900"/>
                  </a:lnTo>
                  <a:lnTo>
                    <a:pt x="2392073" y="4507748"/>
                  </a:lnTo>
                  <a:lnTo>
                    <a:pt x="2372513" y="4508500"/>
                  </a:lnTo>
                  <a:lnTo>
                    <a:pt x="242644" y="4508500"/>
                  </a:lnTo>
                  <a:lnTo>
                    <a:pt x="204042" y="4505531"/>
                  </a:lnTo>
                  <a:lnTo>
                    <a:pt x="150011" y="4490612"/>
                  </a:lnTo>
                  <a:lnTo>
                    <a:pt x="102095" y="4464417"/>
                  </a:lnTo>
                  <a:lnTo>
                    <a:pt x="61949" y="4428388"/>
                  </a:lnTo>
                  <a:lnTo>
                    <a:pt x="31226" y="4383968"/>
                  </a:lnTo>
                  <a:lnTo>
                    <a:pt x="11579" y="4332601"/>
                  </a:lnTo>
                  <a:lnTo>
                    <a:pt x="4663" y="4275728"/>
                  </a:lnTo>
                  <a:close/>
                </a:path>
              </a:pathLst>
            </a:custGeom>
            <a:noFill/>
            <a:ln w="25400">
              <a:solidFill>
                <a:srgbClr val="0081C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09" name="object 15"/>
            <p:cNvSpPr>
              <a:spLocks noChangeArrowheads="1"/>
            </p:cNvSpPr>
            <p:nvPr/>
          </p:nvSpPr>
          <p:spPr bwMode="auto">
            <a:xfrm>
              <a:off x="6318250" y="1487488"/>
              <a:ext cx="1941513" cy="1662112"/>
            </a:xfrm>
            <a:prstGeom prst="rect">
              <a:avLst/>
            </a:prstGeom>
            <a:blipFill dpi="0" rotWithShape="1">
              <a:blip r:embed="rId10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12310" name="object 16"/>
            <p:cNvSpPr>
              <a:spLocks/>
            </p:cNvSpPr>
            <p:nvPr/>
          </p:nvSpPr>
          <p:spPr bwMode="auto">
            <a:xfrm>
              <a:off x="6350000" y="1495425"/>
              <a:ext cx="1866900" cy="1609725"/>
            </a:xfrm>
            <a:custGeom>
              <a:avLst/>
              <a:gdLst>
                <a:gd name="T0" fmla="*/ 0 w 1866900"/>
                <a:gd name="T1" fmla="*/ 0 h 2146300"/>
                <a:gd name="T2" fmla="*/ 1866900 w 1866900"/>
                <a:gd name="T3" fmla="*/ 0 h 2146300"/>
                <a:gd name="T4" fmla="*/ 1866900 w 1866900"/>
                <a:gd name="T5" fmla="*/ 2146300 h 2146300"/>
                <a:gd name="T6" fmla="*/ 0 w 1866900"/>
                <a:gd name="T7" fmla="*/ 2146300 h 2146300"/>
                <a:gd name="T8" fmla="*/ 0 w 1866900"/>
                <a:gd name="T9" fmla="*/ 0 h 21463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66900"/>
                <a:gd name="T16" fmla="*/ 0 h 2146300"/>
                <a:gd name="T17" fmla="*/ 1866900 w 1866900"/>
                <a:gd name="T18" fmla="*/ 2146300 h 21463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66900" h="2146300">
                  <a:moveTo>
                    <a:pt x="0" y="0"/>
                  </a:moveTo>
                  <a:lnTo>
                    <a:pt x="1866900" y="0"/>
                  </a:lnTo>
                  <a:lnTo>
                    <a:pt x="1866900" y="2146300"/>
                  </a:lnTo>
                  <a:lnTo>
                    <a:pt x="0" y="21463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5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11" name="object 17"/>
            <p:cNvSpPr>
              <a:spLocks noChangeArrowheads="1"/>
            </p:cNvSpPr>
            <p:nvPr/>
          </p:nvSpPr>
          <p:spPr bwMode="auto">
            <a:xfrm>
              <a:off x="6769100" y="1638300"/>
              <a:ext cx="1041400" cy="781050"/>
            </a:xfrm>
            <a:prstGeom prst="rect">
              <a:avLst/>
            </a:prstGeom>
            <a:blipFill dpi="0" rotWithShape="1">
              <a:blip r:embed="rId4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12312" name="object 18"/>
            <p:cNvSpPr>
              <a:spLocks noChangeArrowheads="1"/>
            </p:cNvSpPr>
            <p:nvPr/>
          </p:nvSpPr>
          <p:spPr bwMode="auto">
            <a:xfrm>
              <a:off x="6769100" y="2105025"/>
              <a:ext cx="1041400" cy="787400"/>
            </a:xfrm>
            <a:prstGeom prst="rect">
              <a:avLst/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</p:grpSp>
      <p:sp>
        <p:nvSpPr>
          <p:cNvPr id="12301" name="object 19"/>
          <p:cNvSpPr txBox="1">
            <a:spLocks noChangeArrowheads="1"/>
          </p:cNvSpPr>
          <p:nvPr/>
        </p:nvSpPr>
        <p:spPr bwMode="auto">
          <a:xfrm>
            <a:off x="6397625" y="3486150"/>
            <a:ext cx="1157288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9688" indent="-28575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1000"/>
              </a:lnSpc>
            </a:pPr>
            <a:r>
              <a:rPr lang="ru-RU" altLang="en-US" sz="2400" b="1">
                <a:solidFill>
                  <a:srgbClr val="0073B4"/>
                </a:solidFill>
                <a:latin typeface="Calibri" charset="0"/>
                <a:ea typeface="Calibri" charset="0"/>
                <a:cs typeface="Calibri" charset="0"/>
              </a:rPr>
              <a:t>PROCESS CENTRIC</a:t>
            </a:r>
            <a:endParaRPr lang="ru-RU" altLang="en-US" sz="2400"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12302" name="Группа 47"/>
          <p:cNvGrpSpPr>
            <a:grpSpLocks/>
          </p:cNvGrpSpPr>
          <p:nvPr/>
        </p:nvGrpSpPr>
        <p:grpSpPr bwMode="auto">
          <a:xfrm>
            <a:off x="5410200" y="4629150"/>
            <a:ext cx="3536950" cy="461963"/>
            <a:chOff x="5238750" y="4711700"/>
            <a:chExt cx="3708400" cy="379413"/>
          </a:xfrm>
        </p:grpSpPr>
        <p:sp>
          <p:nvSpPr>
            <p:cNvPr id="12304" name="object 2"/>
            <p:cNvSpPr>
              <a:spLocks noChangeArrowheads="1"/>
            </p:cNvSpPr>
            <p:nvPr/>
          </p:nvSpPr>
          <p:spPr bwMode="auto">
            <a:xfrm>
              <a:off x="7135813" y="4854575"/>
              <a:ext cx="1811337" cy="207963"/>
            </a:xfrm>
            <a:prstGeom prst="rect">
              <a:avLst/>
            </a:prstGeom>
            <a:blipFill dpi="0" rotWithShape="1">
              <a:blip r:embed="rId11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12305" name="object 3"/>
            <p:cNvSpPr>
              <a:spLocks noChangeArrowheads="1"/>
            </p:cNvSpPr>
            <p:nvPr/>
          </p:nvSpPr>
          <p:spPr bwMode="auto">
            <a:xfrm>
              <a:off x="5238750" y="4711700"/>
              <a:ext cx="1828800" cy="379413"/>
            </a:xfrm>
            <a:prstGeom prst="rect">
              <a:avLst/>
            </a:prstGeom>
            <a:blipFill dpi="0" rotWithShape="1">
              <a:blip r:embed="rId12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</p:grpSp>
      <p:sp>
        <p:nvSpPr>
          <p:cNvPr id="51" name="Полилиния 50"/>
          <p:cNvSpPr/>
          <p:nvPr/>
        </p:nvSpPr>
        <p:spPr>
          <a:xfrm>
            <a:off x="931863" y="1082675"/>
            <a:ext cx="4776787" cy="3417888"/>
          </a:xfrm>
          <a:custGeom>
            <a:avLst/>
            <a:gdLst>
              <a:gd name="connsiteX0" fmla="*/ 0 w 4776187"/>
              <a:gd name="connsiteY0" fmla="*/ 0 h 3417903"/>
              <a:gd name="connsiteX1" fmla="*/ 0 w 4776187"/>
              <a:gd name="connsiteY1" fmla="*/ 3417903 h 3417903"/>
              <a:gd name="connsiteX2" fmla="*/ 4776187 w 4776187"/>
              <a:gd name="connsiteY2" fmla="*/ 3400147 h 3417903"/>
              <a:gd name="connsiteX3" fmla="*/ 2405849 w 4776187"/>
              <a:gd name="connsiteY3" fmla="*/ 0 h 3417903"/>
              <a:gd name="connsiteX4" fmla="*/ 0 w 4776187"/>
              <a:gd name="connsiteY4" fmla="*/ 0 h 3417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76187" h="3417903">
                <a:moveTo>
                  <a:pt x="0" y="0"/>
                </a:moveTo>
                <a:lnTo>
                  <a:pt x="0" y="3417903"/>
                </a:lnTo>
                <a:lnTo>
                  <a:pt x="4776187" y="3400147"/>
                </a:lnTo>
                <a:lnTo>
                  <a:pt x="240584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000">
              <a:alpha val="85098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70C0"/>
                </a:solidFill>
                <a:latin typeface="Calibri" charset="0"/>
              </a:rPr>
              <a:t>    Alfresco One</a:t>
            </a:r>
            <a:endParaRPr lang="ru-RU" altLang="en-US" sz="3600" b="1">
              <a:solidFill>
                <a:srgbClr val="0070C0"/>
              </a:solidFill>
              <a:latin typeface="Calibri" charset="0"/>
            </a:endParaRPr>
          </a:p>
        </p:txBody>
      </p:sp>
      <p:sp>
        <p:nvSpPr>
          <p:cNvPr id="34" name="object 3"/>
          <p:cNvSpPr txBox="1">
            <a:spLocks noGrp="1"/>
          </p:cNvSpPr>
          <p:nvPr>
            <p:ph type="title"/>
          </p:nvPr>
        </p:nvSpPr>
        <p:spPr>
          <a:xfrm>
            <a:off x="1512888" y="128115"/>
            <a:ext cx="6071058" cy="809625"/>
          </a:xfrm>
        </p:spPr>
        <p:txBody>
          <a:bodyPr>
            <a:noAutofit/>
          </a:bodyPr>
          <a:lstStyle/>
          <a:p>
            <a:pPr marL="12700" eaLnBrk="1" hangingPunct="1">
              <a:tabLst>
                <a:tab pos="1852613" algn="l"/>
                <a:tab pos="2597150" algn="l"/>
              </a:tabLst>
            </a:pPr>
            <a:r>
              <a:rPr lang="ru-RU" altLang="en-US" sz="4800" b="1">
                <a:solidFill>
                  <a:srgbClr val="E1E989"/>
                </a:solidFill>
                <a:ea typeface="Arial" charset="0"/>
                <a:cs typeface="Arial" charset="0"/>
              </a:rPr>
              <a:t>Виды  процессов</a:t>
            </a:r>
            <a:endParaRPr lang="en-US" altLang="en-US" sz="4800">
              <a:solidFill>
                <a:srgbClr val="000000"/>
              </a:solidFill>
              <a:ea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Группа 28"/>
          <p:cNvGrpSpPr>
            <a:grpSpLocks/>
          </p:cNvGrpSpPr>
          <p:nvPr/>
        </p:nvGrpSpPr>
        <p:grpSpPr bwMode="auto">
          <a:xfrm>
            <a:off x="3316288" y="1074738"/>
            <a:ext cx="2436812" cy="3460750"/>
            <a:chOff x="3316288" y="1074738"/>
            <a:chExt cx="2708275" cy="3460750"/>
          </a:xfrm>
        </p:grpSpPr>
        <p:sp>
          <p:nvSpPr>
            <p:cNvPr id="13339" name="object 20"/>
            <p:cNvSpPr>
              <a:spLocks noChangeArrowheads="1"/>
            </p:cNvSpPr>
            <p:nvPr/>
          </p:nvSpPr>
          <p:spPr bwMode="auto">
            <a:xfrm>
              <a:off x="3316288" y="1074738"/>
              <a:ext cx="2708275" cy="3460750"/>
            </a:xfrm>
            <a:prstGeom prst="rect">
              <a:avLst/>
            </a:prstGeom>
            <a:blipFill dpi="0" rotWithShape="1">
              <a:blip r:embed="rId2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13340" name="object 21"/>
            <p:cNvSpPr>
              <a:spLocks/>
            </p:cNvSpPr>
            <p:nvPr/>
          </p:nvSpPr>
          <p:spPr bwMode="auto">
            <a:xfrm>
              <a:off x="3365500" y="1095375"/>
              <a:ext cx="2603500" cy="3381375"/>
            </a:xfrm>
            <a:custGeom>
              <a:avLst/>
              <a:gdLst>
                <a:gd name="T0" fmla="*/ 2370181 w 2603500"/>
                <a:gd name="T1" fmla="*/ 0 h 4508500"/>
                <a:gd name="T2" fmla="*/ 240313 w 2603500"/>
                <a:gd name="T3" fmla="*/ 0 h 4508500"/>
                <a:gd name="T4" fmla="*/ 220778 w 2603500"/>
                <a:gd name="T5" fmla="*/ 788 h 4508500"/>
                <a:gd name="T6" fmla="*/ 182981 w 2603500"/>
                <a:gd name="T7" fmla="*/ 6916 h 4508500"/>
                <a:gd name="T8" fmla="*/ 130443 w 2603500"/>
                <a:gd name="T9" fmla="*/ 26563 h 4508500"/>
                <a:gd name="T10" fmla="*/ 84445 w 2603500"/>
                <a:gd name="T11" fmla="*/ 57286 h 4508500"/>
                <a:gd name="T12" fmla="*/ 46737 w 2603500"/>
                <a:gd name="T13" fmla="*/ 97432 h 4508500"/>
                <a:gd name="T14" fmla="*/ 19066 w 2603500"/>
                <a:gd name="T15" fmla="*/ 145348 h 4508500"/>
                <a:gd name="T16" fmla="*/ 3180 w 2603500"/>
                <a:gd name="T17" fmla="*/ 199379 h 4508500"/>
                <a:gd name="T18" fmla="*/ 0 w 2603500"/>
                <a:gd name="T19" fmla="*/ 237981 h 4508500"/>
                <a:gd name="T20" fmla="*/ 2331 w 2603500"/>
                <a:gd name="T21" fmla="*/ 4275728 h 4508500"/>
                <a:gd name="T22" fmla="*/ 5446 w 2603500"/>
                <a:gd name="T23" fmla="*/ 4314184 h 4508500"/>
                <a:gd name="T24" fmla="*/ 21033 w 2603500"/>
                <a:gd name="T25" fmla="*/ 4367547 h 4508500"/>
                <a:gd name="T26" fmla="*/ 48248 w 2603500"/>
                <a:gd name="T27" fmla="*/ 4414443 h 4508500"/>
                <a:gd name="T28" fmla="*/ 85437 w 2603500"/>
                <a:gd name="T29" fmla="*/ 4453428 h 4508500"/>
                <a:gd name="T30" fmla="*/ 130947 w 2603500"/>
                <a:gd name="T31" fmla="*/ 4483062 h 4508500"/>
                <a:gd name="T32" fmla="*/ 183123 w 2603500"/>
                <a:gd name="T33" fmla="*/ 4501900 h 4508500"/>
                <a:gd name="T34" fmla="*/ 220795 w 2603500"/>
                <a:gd name="T35" fmla="*/ 4507748 h 4508500"/>
                <a:gd name="T36" fmla="*/ 240313 w 2603500"/>
                <a:gd name="T37" fmla="*/ 4508500 h 4508500"/>
                <a:gd name="T38" fmla="*/ 2370181 w 2603500"/>
                <a:gd name="T39" fmla="*/ 4508500 h 4508500"/>
                <a:gd name="T40" fmla="*/ 2408653 w 2603500"/>
                <a:gd name="T41" fmla="*/ 4505531 h 4508500"/>
                <a:gd name="T42" fmla="*/ 2462086 w 2603500"/>
                <a:gd name="T43" fmla="*/ 4490612 h 4508500"/>
                <a:gd name="T44" fmla="*/ 2509089 w 2603500"/>
                <a:gd name="T45" fmla="*/ 4464417 h 4508500"/>
                <a:gd name="T46" fmla="*/ 2548196 w 2603500"/>
                <a:gd name="T47" fmla="*/ 4428388 h 4508500"/>
                <a:gd name="T48" fmla="*/ 2577944 w 2603500"/>
                <a:gd name="T49" fmla="*/ 4383969 h 4508500"/>
                <a:gd name="T50" fmla="*/ 2596866 w 2603500"/>
                <a:gd name="T51" fmla="*/ 4332601 h 4508500"/>
                <a:gd name="T52" fmla="*/ 2603500 w 2603500"/>
                <a:gd name="T53" fmla="*/ 4275728 h 4508500"/>
                <a:gd name="T54" fmla="*/ 2603500 w 2603500"/>
                <a:gd name="T55" fmla="*/ 237981 h 4508500"/>
                <a:gd name="T56" fmla="*/ 2600515 w 2603500"/>
                <a:gd name="T57" fmla="*/ 199379 h 4508500"/>
                <a:gd name="T58" fmla="*/ 2585526 w 2603500"/>
                <a:gd name="T59" fmla="*/ 145348 h 4508500"/>
                <a:gd name="T60" fmla="*/ 2559224 w 2603500"/>
                <a:gd name="T61" fmla="*/ 97432 h 4508500"/>
                <a:gd name="T62" fmla="*/ 2523074 w 2603500"/>
                <a:gd name="T63" fmla="*/ 57286 h 4508500"/>
                <a:gd name="T64" fmla="*/ 2478540 w 2603500"/>
                <a:gd name="T65" fmla="*/ 26563 h 4508500"/>
                <a:gd name="T66" fmla="*/ 2427088 w 2603500"/>
                <a:gd name="T67" fmla="*/ 6916 h 4508500"/>
                <a:gd name="T68" fmla="*/ 2370181 w 2603500"/>
                <a:gd name="T69" fmla="*/ 0 h 450850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603500"/>
                <a:gd name="T106" fmla="*/ 0 h 4508500"/>
                <a:gd name="T107" fmla="*/ 2603500 w 2603500"/>
                <a:gd name="T108" fmla="*/ 4508500 h 450850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603500" h="4508500">
                  <a:moveTo>
                    <a:pt x="2370181" y="0"/>
                  </a:moveTo>
                  <a:lnTo>
                    <a:pt x="240313" y="0"/>
                  </a:lnTo>
                  <a:lnTo>
                    <a:pt x="220778" y="788"/>
                  </a:lnTo>
                  <a:lnTo>
                    <a:pt x="182981" y="6916"/>
                  </a:lnTo>
                  <a:lnTo>
                    <a:pt x="130443" y="26563"/>
                  </a:lnTo>
                  <a:lnTo>
                    <a:pt x="84445" y="57286"/>
                  </a:lnTo>
                  <a:lnTo>
                    <a:pt x="46737" y="97432"/>
                  </a:lnTo>
                  <a:lnTo>
                    <a:pt x="19066" y="145348"/>
                  </a:lnTo>
                  <a:lnTo>
                    <a:pt x="3180" y="199379"/>
                  </a:lnTo>
                  <a:lnTo>
                    <a:pt x="0" y="237981"/>
                  </a:lnTo>
                  <a:lnTo>
                    <a:pt x="2331" y="4275728"/>
                  </a:lnTo>
                  <a:lnTo>
                    <a:pt x="5446" y="4314184"/>
                  </a:lnTo>
                  <a:lnTo>
                    <a:pt x="21033" y="4367547"/>
                  </a:lnTo>
                  <a:lnTo>
                    <a:pt x="48248" y="4414443"/>
                  </a:lnTo>
                  <a:lnTo>
                    <a:pt x="85437" y="4453428"/>
                  </a:lnTo>
                  <a:lnTo>
                    <a:pt x="130947" y="4483062"/>
                  </a:lnTo>
                  <a:lnTo>
                    <a:pt x="183123" y="4501900"/>
                  </a:lnTo>
                  <a:lnTo>
                    <a:pt x="220795" y="4507748"/>
                  </a:lnTo>
                  <a:lnTo>
                    <a:pt x="240313" y="4508500"/>
                  </a:lnTo>
                  <a:lnTo>
                    <a:pt x="2370181" y="4508500"/>
                  </a:lnTo>
                  <a:lnTo>
                    <a:pt x="2408653" y="4505531"/>
                  </a:lnTo>
                  <a:lnTo>
                    <a:pt x="2462086" y="4490612"/>
                  </a:lnTo>
                  <a:lnTo>
                    <a:pt x="2509089" y="4464417"/>
                  </a:lnTo>
                  <a:lnTo>
                    <a:pt x="2548196" y="4428388"/>
                  </a:lnTo>
                  <a:lnTo>
                    <a:pt x="2577944" y="4383969"/>
                  </a:lnTo>
                  <a:lnTo>
                    <a:pt x="2596866" y="4332601"/>
                  </a:lnTo>
                  <a:lnTo>
                    <a:pt x="2603500" y="4275728"/>
                  </a:lnTo>
                  <a:lnTo>
                    <a:pt x="2603500" y="237981"/>
                  </a:lnTo>
                  <a:lnTo>
                    <a:pt x="2600515" y="199379"/>
                  </a:lnTo>
                  <a:lnTo>
                    <a:pt x="2585526" y="145348"/>
                  </a:lnTo>
                  <a:lnTo>
                    <a:pt x="2559224" y="97432"/>
                  </a:lnTo>
                  <a:lnTo>
                    <a:pt x="2523074" y="57286"/>
                  </a:lnTo>
                  <a:lnTo>
                    <a:pt x="2478540" y="26563"/>
                  </a:lnTo>
                  <a:lnTo>
                    <a:pt x="2427088" y="6916"/>
                  </a:lnTo>
                  <a:lnTo>
                    <a:pt x="237018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41" name="object 22"/>
            <p:cNvSpPr>
              <a:spLocks/>
            </p:cNvSpPr>
            <p:nvPr/>
          </p:nvSpPr>
          <p:spPr bwMode="auto">
            <a:xfrm>
              <a:off x="3365500" y="1095375"/>
              <a:ext cx="2603500" cy="3381375"/>
            </a:xfrm>
            <a:custGeom>
              <a:avLst/>
              <a:gdLst>
                <a:gd name="T0" fmla="*/ 2331 w 2603499"/>
                <a:gd name="T1" fmla="*/ 4275728 h 4508500"/>
                <a:gd name="T2" fmla="*/ 0 w 2603499"/>
                <a:gd name="T3" fmla="*/ 237981 h 4508500"/>
                <a:gd name="T4" fmla="*/ 805 w 2603499"/>
                <a:gd name="T5" fmla="*/ 218462 h 4508500"/>
                <a:gd name="T6" fmla="*/ 3180 w 2603499"/>
                <a:gd name="T7" fmla="*/ 199379 h 4508500"/>
                <a:gd name="T8" fmla="*/ 19066 w 2603499"/>
                <a:gd name="T9" fmla="*/ 145348 h 4508500"/>
                <a:gd name="T10" fmla="*/ 46737 w 2603499"/>
                <a:gd name="T11" fmla="*/ 97432 h 4508500"/>
                <a:gd name="T12" fmla="*/ 84445 w 2603499"/>
                <a:gd name="T13" fmla="*/ 57286 h 4508500"/>
                <a:gd name="T14" fmla="*/ 130443 w 2603499"/>
                <a:gd name="T15" fmla="*/ 26563 h 4508500"/>
                <a:gd name="T16" fmla="*/ 182981 w 2603499"/>
                <a:gd name="T17" fmla="*/ 6916 h 4508500"/>
                <a:gd name="T18" fmla="*/ 220777 w 2603499"/>
                <a:gd name="T19" fmla="*/ 788 h 4508500"/>
                <a:gd name="T20" fmla="*/ 240312 w 2603499"/>
                <a:gd name="T21" fmla="*/ 0 h 4508500"/>
                <a:gd name="T22" fmla="*/ 2370181 w 2603499"/>
                <a:gd name="T23" fmla="*/ 0 h 4508500"/>
                <a:gd name="T24" fmla="*/ 2408653 w 2603499"/>
                <a:gd name="T25" fmla="*/ 3114 h 4508500"/>
                <a:gd name="T26" fmla="*/ 2462086 w 2603499"/>
                <a:gd name="T27" fmla="*/ 18701 h 4508500"/>
                <a:gd name="T28" fmla="*/ 2509089 w 2603499"/>
                <a:gd name="T29" fmla="*/ 45916 h 4508500"/>
                <a:gd name="T30" fmla="*/ 2548196 w 2603499"/>
                <a:gd name="T31" fmla="*/ 83105 h 4508500"/>
                <a:gd name="T32" fmla="*/ 2577944 w 2603499"/>
                <a:gd name="T33" fmla="*/ 128615 h 4508500"/>
                <a:gd name="T34" fmla="*/ 2596866 w 2603499"/>
                <a:gd name="T35" fmla="*/ 180791 h 4508500"/>
                <a:gd name="T36" fmla="*/ 2602744 w 2603499"/>
                <a:gd name="T37" fmla="*/ 218462 h 4508500"/>
                <a:gd name="T38" fmla="*/ 2603499 w 2603499"/>
                <a:gd name="T39" fmla="*/ 237981 h 4508500"/>
                <a:gd name="T40" fmla="*/ 2603499 w 2603499"/>
                <a:gd name="T41" fmla="*/ 4275728 h 4508500"/>
                <a:gd name="T42" fmla="*/ 2600515 w 2603499"/>
                <a:gd name="T43" fmla="*/ 4314184 h 4508500"/>
                <a:gd name="T44" fmla="*/ 2585526 w 2603499"/>
                <a:gd name="T45" fmla="*/ 4367547 h 4508500"/>
                <a:gd name="T46" fmla="*/ 2559224 w 2603499"/>
                <a:gd name="T47" fmla="*/ 4414443 h 4508500"/>
                <a:gd name="T48" fmla="*/ 2523074 w 2603499"/>
                <a:gd name="T49" fmla="*/ 4453428 h 4508500"/>
                <a:gd name="T50" fmla="*/ 2478540 w 2603499"/>
                <a:gd name="T51" fmla="*/ 4483062 h 4508500"/>
                <a:gd name="T52" fmla="*/ 2427088 w 2603499"/>
                <a:gd name="T53" fmla="*/ 4501900 h 4508500"/>
                <a:gd name="T54" fmla="*/ 2370181 w 2603499"/>
                <a:gd name="T55" fmla="*/ 4508500 h 4508500"/>
                <a:gd name="T56" fmla="*/ 240312 w 2603499"/>
                <a:gd name="T57" fmla="*/ 4508500 h 4508500"/>
                <a:gd name="T58" fmla="*/ 201710 w 2603499"/>
                <a:gd name="T59" fmla="*/ 4505531 h 4508500"/>
                <a:gd name="T60" fmla="*/ 147679 w 2603499"/>
                <a:gd name="T61" fmla="*/ 4490612 h 4508500"/>
                <a:gd name="T62" fmla="*/ 99764 w 2603499"/>
                <a:gd name="T63" fmla="*/ 4464417 h 4508500"/>
                <a:gd name="T64" fmla="*/ 59617 w 2603499"/>
                <a:gd name="T65" fmla="*/ 4428388 h 4508500"/>
                <a:gd name="T66" fmla="*/ 28894 w 2603499"/>
                <a:gd name="T67" fmla="*/ 4383968 h 4508500"/>
                <a:gd name="T68" fmla="*/ 9248 w 2603499"/>
                <a:gd name="T69" fmla="*/ 4332601 h 4508500"/>
                <a:gd name="T70" fmla="*/ 2331 w 2603499"/>
                <a:gd name="T71" fmla="*/ 4275728 h 450850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603499"/>
                <a:gd name="T109" fmla="*/ 0 h 4508500"/>
                <a:gd name="T110" fmla="*/ 2603499 w 2603499"/>
                <a:gd name="T111" fmla="*/ 4508500 h 450850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603499" h="4508500">
                  <a:moveTo>
                    <a:pt x="2331" y="4275728"/>
                  </a:moveTo>
                  <a:lnTo>
                    <a:pt x="0" y="237981"/>
                  </a:lnTo>
                  <a:lnTo>
                    <a:pt x="805" y="218462"/>
                  </a:lnTo>
                  <a:lnTo>
                    <a:pt x="3180" y="199379"/>
                  </a:lnTo>
                  <a:lnTo>
                    <a:pt x="19066" y="145348"/>
                  </a:lnTo>
                  <a:lnTo>
                    <a:pt x="46737" y="97432"/>
                  </a:lnTo>
                  <a:lnTo>
                    <a:pt x="84445" y="57286"/>
                  </a:lnTo>
                  <a:lnTo>
                    <a:pt x="130443" y="26563"/>
                  </a:lnTo>
                  <a:lnTo>
                    <a:pt x="182981" y="6916"/>
                  </a:lnTo>
                  <a:lnTo>
                    <a:pt x="220777" y="788"/>
                  </a:lnTo>
                  <a:lnTo>
                    <a:pt x="240312" y="0"/>
                  </a:lnTo>
                  <a:lnTo>
                    <a:pt x="2370181" y="0"/>
                  </a:lnTo>
                  <a:lnTo>
                    <a:pt x="2408653" y="3114"/>
                  </a:lnTo>
                  <a:lnTo>
                    <a:pt x="2462086" y="18701"/>
                  </a:lnTo>
                  <a:lnTo>
                    <a:pt x="2509089" y="45916"/>
                  </a:lnTo>
                  <a:lnTo>
                    <a:pt x="2548196" y="83105"/>
                  </a:lnTo>
                  <a:lnTo>
                    <a:pt x="2577944" y="128615"/>
                  </a:lnTo>
                  <a:lnTo>
                    <a:pt x="2596866" y="180791"/>
                  </a:lnTo>
                  <a:lnTo>
                    <a:pt x="2602744" y="218462"/>
                  </a:lnTo>
                  <a:lnTo>
                    <a:pt x="2603499" y="237981"/>
                  </a:lnTo>
                  <a:lnTo>
                    <a:pt x="2603499" y="4275728"/>
                  </a:lnTo>
                  <a:lnTo>
                    <a:pt x="2600515" y="4314184"/>
                  </a:lnTo>
                  <a:lnTo>
                    <a:pt x="2585526" y="4367547"/>
                  </a:lnTo>
                  <a:lnTo>
                    <a:pt x="2559224" y="4414443"/>
                  </a:lnTo>
                  <a:lnTo>
                    <a:pt x="2523074" y="4453428"/>
                  </a:lnTo>
                  <a:lnTo>
                    <a:pt x="2478540" y="4483062"/>
                  </a:lnTo>
                  <a:lnTo>
                    <a:pt x="2427088" y="4501900"/>
                  </a:lnTo>
                  <a:lnTo>
                    <a:pt x="2370181" y="4508500"/>
                  </a:lnTo>
                  <a:lnTo>
                    <a:pt x="240312" y="4508500"/>
                  </a:lnTo>
                  <a:lnTo>
                    <a:pt x="201710" y="4505531"/>
                  </a:lnTo>
                  <a:lnTo>
                    <a:pt x="147679" y="4490612"/>
                  </a:lnTo>
                  <a:lnTo>
                    <a:pt x="99764" y="4464417"/>
                  </a:lnTo>
                  <a:lnTo>
                    <a:pt x="59617" y="4428388"/>
                  </a:lnTo>
                  <a:lnTo>
                    <a:pt x="28894" y="4383968"/>
                  </a:lnTo>
                  <a:lnTo>
                    <a:pt x="9248" y="4332601"/>
                  </a:lnTo>
                  <a:lnTo>
                    <a:pt x="2331" y="4275728"/>
                  </a:lnTo>
                  <a:close/>
                </a:path>
              </a:pathLst>
            </a:custGeom>
            <a:noFill/>
            <a:ln w="25400">
              <a:solidFill>
                <a:srgbClr val="0081C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42" name="object 23"/>
            <p:cNvSpPr>
              <a:spLocks noChangeArrowheads="1"/>
            </p:cNvSpPr>
            <p:nvPr/>
          </p:nvSpPr>
          <p:spPr bwMode="auto">
            <a:xfrm>
              <a:off x="3698875" y="1487488"/>
              <a:ext cx="1943100" cy="1662112"/>
            </a:xfrm>
            <a:prstGeom prst="rect">
              <a:avLst/>
            </a:prstGeom>
            <a:blipFill dpi="0" rotWithShape="1">
              <a:blip r:embed="rId3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13343" name="object 24"/>
            <p:cNvSpPr>
              <a:spLocks/>
            </p:cNvSpPr>
            <p:nvPr/>
          </p:nvSpPr>
          <p:spPr bwMode="auto">
            <a:xfrm>
              <a:off x="3733800" y="1495425"/>
              <a:ext cx="1866900" cy="1609725"/>
            </a:xfrm>
            <a:custGeom>
              <a:avLst/>
              <a:gdLst>
                <a:gd name="T0" fmla="*/ 0 w 1866900"/>
                <a:gd name="T1" fmla="*/ 0 h 2146300"/>
                <a:gd name="T2" fmla="*/ 1866900 w 1866900"/>
                <a:gd name="T3" fmla="*/ 0 h 2146300"/>
                <a:gd name="T4" fmla="*/ 1866900 w 1866900"/>
                <a:gd name="T5" fmla="*/ 2146300 h 2146300"/>
                <a:gd name="T6" fmla="*/ 0 w 1866900"/>
                <a:gd name="T7" fmla="*/ 2146300 h 2146300"/>
                <a:gd name="T8" fmla="*/ 0 w 1866900"/>
                <a:gd name="T9" fmla="*/ 0 h 21463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66900"/>
                <a:gd name="T16" fmla="*/ 0 h 2146300"/>
                <a:gd name="T17" fmla="*/ 1866900 w 1866900"/>
                <a:gd name="T18" fmla="*/ 2146300 h 21463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66900" h="2146300">
                  <a:moveTo>
                    <a:pt x="0" y="0"/>
                  </a:moveTo>
                  <a:lnTo>
                    <a:pt x="1866900" y="0"/>
                  </a:lnTo>
                  <a:lnTo>
                    <a:pt x="1866900" y="2146300"/>
                  </a:lnTo>
                  <a:lnTo>
                    <a:pt x="0" y="21463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5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44" name="object 25"/>
            <p:cNvSpPr>
              <a:spLocks noChangeArrowheads="1"/>
            </p:cNvSpPr>
            <p:nvPr/>
          </p:nvSpPr>
          <p:spPr bwMode="auto">
            <a:xfrm>
              <a:off x="4572000" y="1971675"/>
              <a:ext cx="800100" cy="600075"/>
            </a:xfrm>
            <a:prstGeom prst="rect">
              <a:avLst/>
            </a:prstGeom>
            <a:blipFill dpi="0" rotWithShape="1">
              <a:blip r:embed="rId4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13345" name="object 26"/>
            <p:cNvSpPr>
              <a:spLocks noChangeArrowheads="1"/>
            </p:cNvSpPr>
            <p:nvPr/>
          </p:nvSpPr>
          <p:spPr bwMode="auto">
            <a:xfrm>
              <a:off x="4572000" y="2333625"/>
              <a:ext cx="800100" cy="600075"/>
            </a:xfrm>
            <a:prstGeom prst="rect">
              <a:avLst/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13346" name="object 27"/>
            <p:cNvSpPr>
              <a:spLocks noChangeArrowheads="1"/>
            </p:cNvSpPr>
            <p:nvPr/>
          </p:nvSpPr>
          <p:spPr bwMode="auto">
            <a:xfrm>
              <a:off x="3887788" y="1676400"/>
              <a:ext cx="923925" cy="692150"/>
            </a:xfrm>
            <a:prstGeom prst="rect">
              <a:avLst/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</p:grpSp>
      <p:sp>
        <p:nvSpPr>
          <p:cNvPr id="13315" name="object 28"/>
          <p:cNvSpPr txBox="1">
            <a:spLocks noChangeArrowheads="1"/>
          </p:cNvSpPr>
          <p:nvPr/>
        </p:nvSpPr>
        <p:spPr bwMode="auto">
          <a:xfrm>
            <a:off x="3581400" y="3486150"/>
            <a:ext cx="19812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en-US" sz="2400" b="1">
                <a:solidFill>
                  <a:srgbClr val="0073B4"/>
                </a:solidFill>
                <a:latin typeface="Calibri" charset="0"/>
                <a:ea typeface="Calibri" charset="0"/>
                <a:cs typeface="Calibri" charset="0"/>
              </a:rPr>
              <a:t>СМЕШАННЫЕ</a:t>
            </a:r>
            <a:endParaRPr lang="ru-RU" altLang="en-US" sz="240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317" name="object 5"/>
          <p:cNvSpPr>
            <a:spLocks noChangeArrowheads="1"/>
          </p:cNvSpPr>
          <p:nvPr/>
        </p:nvSpPr>
        <p:spPr bwMode="auto">
          <a:xfrm>
            <a:off x="915988" y="1074738"/>
            <a:ext cx="2436812" cy="3460750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13318" name="object 6"/>
          <p:cNvSpPr>
            <a:spLocks/>
          </p:cNvSpPr>
          <p:nvPr/>
        </p:nvSpPr>
        <p:spPr bwMode="auto">
          <a:xfrm>
            <a:off x="962025" y="1095375"/>
            <a:ext cx="2343150" cy="3381375"/>
          </a:xfrm>
          <a:custGeom>
            <a:avLst/>
            <a:gdLst>
              <a:gd name="T0" fmla="*/ 2367850 w 2603500"/>
              <a:gd name="T1" fmla="*/ 0 h 4508500"/>
              <a:gd name="T2" fmla="*/ 237981 w 2603500"/>
              <a:gd name="T3" fmla="*/ 0 h 4508500"/>
              <a:gd name="T4" fmla="*/ 218462 w 2603500"/>
              <a:gd name="T5" fmla="*/ 788 h 4508500"/>
              <a:gd name="T6" fmla="*/ 180791 w 2603500"/>
              <a:gd name="T7" fmla="*/ 6916 h 4508500"/>
              <a:gd name="T8" fmla="*/ 128615 w 2603500"/>
              <a:gd name="T9" fmla="*/ 26563 h 4508500"/>
              <a:gd name="T10" fmla="*/ 83105 w 2603500"/>
              <a:gd name="T11" fmla="*/ 57286 h 4508500"/>
              <a:gd name="T12" fmla="*/ 45916 w 2603500"/>
              <a:gd name="T13" fmla="*/ 97432 h 4508500"/>
              <a:gd name="T14" fmla="*/ 18701 w 2603500"/>
              <a:gd name="T15" fmla="*/ 145348 h 4508500"/>
              <a:gd name="T16" fmla="*/ 3114 w 2603500"/>
              <a:gd name="T17" fmla="*/ 199379 h 4508500"/>
              <a:gd name="T18" fmla="*/ 0 w 2603500"/>
              <a:gd name="T19" fmla="*/ 237981 h 4508500"/>
              <a:gd name="T20" fmla="*/ 0 w 2603500"/>
              <a:gd name="T21" fmla="*/ 4275728 h 4508500"/>
              <a:gd name="T22" fmla="*/ 3114 w 2603500"/>
              <a:gd name="T23" fmla="*/ 4314184 h 4508500"/>
              <a:gd name="T24" fmla="*/ 18701 w 2603500"/>
              <a:gd name="T25" fmla="*/ 4367547 h 4508500"/>
              <a:gd name="T26" fmla="*/ 45916 w 2603500"/>
              <a:gd name="T27" fmla="*/ 4414443 h 4508500"/>
              <a:gd name="T28" fmla="*/ 83105 w 2603500"/>
              <a:gd name="T29" fmla="*/ 4453428 h 4508500"/>
              <a:gd name="T30" fmla="*/ 128615 w 2603500"/>
              <a:gd name="T31" fmla="*/ 4483062 h 4508500"/>
              <a:gd name="T32" fmla="*/ 180791 w 2603500"/>
              <a:gd name="T33" fmla="*/ 4501900 h 4508500"/>
              <a:gd name="T34" fmla="*/ 218462 w 2603500"/>
              <a:gd name="T35" fmla="*/ 4507748 h 4508500"/>
              <a:gd name="T36" fmla="*/ 237981 w 2603500"/>
              <a:gd name="T37" fmla="*/ 4508500 h 4508500"/>
              <a:gd name="T38" fmla="*/ 2367850 w 2603500"/>
              <a:gd name="T39" fmla="*/ 4508500 h 4508500"/>
              <a:gd name="T40" fmla="*/ 2406386 w 2603500"/>
              <a:gd name="T41" fmla="*/ 4505531 h 4508500"/>
              <a:gd name="T42" fmla="*/ 2460119 w 2603500"/>
              <a:gd name="T43" fmla="*/ 4490612 h 4508500"/>
              <a:gd name="T44" fmla="*/ 2507578 w 2603500"/>
              <a:gd name="T45" fmla="*/ 4464417 h 4508500"/>
              <a:gd name="T46" fmla="*/ 2547205 w 2603500"/>
              <a:gd name="T47" fmla="*/ 4428388 h 4508500"/>
              <a:gd name="T48" fmla="*/ 2577440 w 2603500"/>
              <a:gd name="T49" fmla="*/ 4383969 h 4508500"/>
              <a:gd name="T50" fmla="*/ 2596725 w 2603500"/>
              <a:gd name="T51" fmla="*/ 4332601 h 4508500"/>
              <a:gd name="T52" fmla="*/ 2603500 w 2603500"/>
              <a:gd name="T53" fmla="*/ 4275728 h 4508500"/>
              <a:gd name="T54" fmla="*/ 2603500 w 2603500"/>
              <a:gd name="T55" fmla="*/ 237981 h 4508500"/>
              <a:gd name="T56" fmla="*/ 2600450 w 2603500"/>
              <a:gd name="T57" fmla="*/ 199379 h 4508500"/>
              <a:gd name="T58" fmla="*/ 2585162 w 2603500"/>
              <a:gd name="T59" fmla="*/ 145348 h 4508500"/>
              <a:gd name="T60" fmla="*/ 2558404 w 2603500"/>
              <a:gd name="T61" fmla="*/ 97432 h 4508500"/>
              <a:gd name="T62" fmla="*/ 2521734 w 2603500"/>
              <a:gd name="T63" fmla="*/ 57286 h 4508500"/>
              <a:gd name="T64" fmla="*/ 2476712 w 2603500"/>
              <a:gd name="T65" fmla="*/ 26563 h 4508500"/>
              <a:gd name="T66" fmla="*/ 2424898 w 2603500"/>
              <a:gd name="T67" fmla="*/ 6916 h 4508500"/>
              <a:gd name="T68" fmla="*/ 2367850 w 2603500"/>
              <a:gd name="T69" fmla="*/ 0 h 450850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2603500"/>
              <a:gd name="T106" fmla="*/ 0 h 4508500"/>
              <a:gd name="T107" fmla="*/ 2603500 w 2603500"/>
              <a:gd name="T108" fmla="*/ 4508500 h 4508500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2603500" h="4508500">
                <a:moveTo>
                  <a:pt x="2367850" y="0"/>
                </a:moveTo>
                <a:lnTo>
                  <a:pt x="237981" y="0"/>
                </a:lnTo>
                <a:lnTo>
                  <a:pt x="218462" y="788"/>
                </a:lnTo>
                <a:lnTo>
                  <a:pt x="180791" y="6916"/>
                </a:lnTo>
                <a:lnTo>
                  <a:pt x="128615" y="26563"/>
                </a:lnTo>
                <a:lnTo>
                  <a:pt x="83105" y="57286"/>
                </a:lnTo>
                <a:lnTo>
                  <a:pt x="45916" y="97432"/>
                </a:lnTo>
                <a:lnTo>
                  <a:pt x="18701" y="145348"/>
                </a:lnTo>
                <a:lnTo>
                  <a:pt x="3114" y="199379"/>
                </a:lnTo>
                <a:lnTo>
                  <a:pt x="0" y="237981"/>
                </a:lnTo>
                <a:lnTo>
                  <a:pt x="0" y="4275728"/>
                </a:lnTo>
                <a:lnTo>
                  <a:pt x="3114" y="4314184"/>
                </a:lnTo>
                <a:lnTo>
                  <a:pt x="18701" y="4367547"/>
                </a:lnTo>
                <a:lnTo>
                  <a:pt x="45916" y="4414443"/>
                </a:lnTo>
                <a:lnTo>
                  <a:pt x="83105" y="4453428"/>
                </a:lnTo>
                <a:lnTo>
                  <a:pt x="128615" y="4483062"/>
                </a:lnTo>
                <a:lnTo>
                  <a:pt x="180791" y="4501900"/>
                </a:lnTo>
                <a:lnTo>
                  <a:pt x="218462" y="4507748"/>
                </a:lnTo>
                <a:lnTo>
                  <a:pt x="237981" y="4508500"/>
                </a:lnTo>
                <a:lnTo>
                  <a:pt x="2367850" y="4508500"/>
                </a:lnTo>
                <a:lnTo>
                  <a:pt x="2406386" y="4505531"/>
                </a:lnTo>
                <a:lnTo>
                  <a:pt x="2460119" y="4490612"/>
                </a:lnTo>
                <a:lnTo>
                  <a:pt x="2507578" y="4464417"/>
                </a:lnTo>
                <a:lnTo>
                  <a:pt x="2547205" y="4428388"/>
                </a:lnTo>
                <a:lnTo>
                  <a:pt x="2577440" y="4383969"/>
                </a:lnTo>
                <a:lnTo>
                  <a:pt x="2596725" y="4332601"/>
                </a:lnTo>
                <a:lnTo>
                  <a:pt x="2603500" y="4275728"/>
                </a:lnTo>
                <a:lnTo>
                  <a:pt x="2603500" y="237981"/>
                </a:lnTo>
                <a:lnTo>
                  <a:pt x="2600450" y="199379"/>
                </a:lnTo>
                <a:lnTo>
                  <a:pt x="2585162" y="145348"/>
                </a:lnTo>
                <a:lnTo>
                  <a:pt x="2558404" y="97432"/>
                </a:lnTo>
                <a:lnTo>
                  <a:pt x="2521734" y="57286"/>
                </a:lnTo>
                <a:lnTo>
                  <a:pt x="2476712" y="26563"/>
                </a:lnTo>
                <a:lnTo>
                  <a:pt x="2424898" y="6916"/>
                </a:lnTo>
                <a:lnTo>
                  <a:pt x="236785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19" name="object 7"/>
          <p:cNvSpPr>
            <a:spLocks/>
          </p:cNvSpPr>
          <p:nvPr/>
        </p:nvSpPr>
        <p:spPr bwMode="auto">
          <a:xfrm>
            <a:off x="962025" y="1095375"/>
            <a:ext cx="2343150" cy="3381375"/>
          </a:xfrm>
          <a:custGeom>
            <a:avLst/>
            <a:gdLst>
              <a:gd name="T0" fmla="*/ 0 w 2603500"/>
              <a:gd name="T1" fmla="*/ 4275728 h 4508500"/>
              <a:gd name="T2" fmla="*/ 0 w 2603500"/>
              <a:gd name="T3" fmla="*/ 237981 h 4508500"/>
              <a:gd name="T4" fmla="*/ 788 w 2603500"/>
              <a:gd name="T5" fmla="*/ 218462 h 4508500"/>
              <a:gd name="T6" fmla="*/ 6916 w 2603500"/>
              <a:gd name="T7" fmla="*/ 180791 h 4508500"/>
              <a:gd name="T8" fmla="*/ 26563 w 2603500"/>
              <a:gd name="T9" fmla="*/ 128615 h 4508500"/>
              <a:gd name="T10" fmla="*/ 57286 w 2603500"/>
              <a:gd name="T11" fmla="*/ 83105 h 4508500"/>
              <a:gd name="T12" fmla="*/ 97432 w 2603500"/>
              <a:gd name="T13" fmla="*/ 45916 h 4508500"/>
              <a:gd name="T14" fmla="*/ 145348 w 2603500"/>
              <a:gd name="T15" fmla="*/ 18701 h 4508500"/>
              <a:gd name="T16" fmla="*/ 199379 w 2603500"/>
              <a:gd name="T17" fmla="*/ 3114 h 4508500"/>
              <a:gd name="T18" fmla="*/ 237981 w 2603500"/>
              <a:gd name="T19" fmla="*/ 0 h 4508500"/>
              <a:gd name="T20" fmla="*/ 2367850 w 2603500"/>
              <a:gd name="T21" fmla="*/ 0 h 4508500"/>
              <a:gd name="T22" fmla="*/ 2406386 w 2603500"/>
              <a:gd name="T23" fmla="*/ 3114 h 4508500"/>
              <a:gd name="T24" fmla="*/ 2460119 w 2603500"/>
              <a:gd name="T25" fmla="*/ 18701 h 4508500"/>
              <a:gd name="T26" fmla="*/ 2507578 w 2603500"/>
              <a:gd name="T27" fmla="*/ 45916 h 4508500"/>
              <a:gd name="T28" fmla="*/ 2547205 w 2603500"/>
              <a:gd name="T29" fmla="*/ 83105 h 4508500"/>
              <a:gd name="T30" fmla="*/ 2577440 w 2603500"/>
              <a:gd name="T31" fmla="*/ 128615 h 4508500"/>
              <a:gd name="T32" fmla="*/ 2596725 w 2603500"/>
              <a:gd name="T33" fmla="*/ 180791 h 4508500"/>
              <a:gd name="T34" fmla="*/ 2602728 w 2603500"/>
              <a:gd name="T35" fmla="*/ 218462 h 4508500"/>
              <a:gd name="T36" fmla="*/ 2603500 w 2603500"/>
              <a:gd name="T37" fmla="*/ 237981 h 4508500"/>
              <a:gd name="T38" fmla="*/ 2603500 w 2603500"/>
              <a:gd name="T39" fmla="*/ 4275728 h 4508500"/>
              <a:gd name="T40" fmla="*/ 2600450 w 2603500"/>
              <a:gd name="T41" fmla="*/ 4314184 h 4508500"/>
              <a:gd name="T42" fmla="*/ 2585162 w 2603500"/>
              <a:gd name="T43" fmla="*/ 4367547 h 4508500"/>
              <a:gd name="T44" fmla="*/ 2558404 w 2603500"/>
              <a:gd name="T45" fmla="*/ 4414443 h 4508500"/>
              <a:gd name="T46" fmla="*/ 2521734 w 2603500"/>
              <a:gd name="T47" fmla="*/ 4453428 h 4508500"/>
              <a:gd name="T48" fmla="*/ 2476712 w 2603500"/>
              <a:gd name="T49" fmla="*/ 4483062 h 4508500"/>
              <a:gd name="T50" fmla="*/ 2424898 w 2603500"/>
              <a:gd name="T51" fmla="*/ 4501900 h 4508500"/>
              <a:gd name="T52" fmla="*/ 2367850 w 2603500"/>
              <a:gd name="T53" fmla="*/ 4508500 h 4508500"/>
              <a:gd name="T54" fmla="*/ 237981 w 2603500"/>
              <a:gd name="T55" fmla="*/ 4508500 h 4508500"/>
              <a:gd name="T56" fmla="*/ 199379 w 2603500"/>
              <a:gd name="T57" fmla="*/ 4505531 h 4508500"/>
              <a:gd name="T58" fmla="*/ 145348 w 2603500"/>
              <a:gd name="T59" fmla="*/ 4490612 h 4508500"/>
              <a:gd name="T60" fmla="*/ 97432 w 2603500"/>
              <a:gd name="T61" fmla="*/ 4464417 h 4508500"/>
              <a:gd name="T62" fmla="*/ 57286 w 2603500"/>
              <a:gd name="T63" fmla="*/ 4428388 h 4508500"/>
              <a:gd name="T64" fmla="*/ 26563 w 2603500"/>
              <a:gd name="T65" fmla="*/ 4383968 h 4508500"/>
              <a:gd name="T66" fmla="*/ 6916 w 2603500"/>
              <a:gd name="T67" fmla="*/ 4332601 h 4508500"/>
              <a:gd name="T68" fmla="*/ 0 w 2603500"/>
              <a:gd name="T69" fmla="*/ 4275728 h 450850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2603500"/>
              <a:gd name="T106" fmla="*/ 0 h 4508500"/>
              <a:gd name="T107" fmla="*/ 2603500 w 2603500"/>
              <a:gd name="T108" fmla="*/ 4508500 h 4508500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2603500" h="4508500">
                <a:moveTo>
                  <a:pt x="0" y="4275728"/>
                </a:moveTo>
                <a:lnTo>
                  <a:pt x="0" y="237981"/>
                </a:lnTo>
                <a:lnTo>
                  <a:pt x="788" y="218462"/>
                </a:lnTo>
                <a:lnTo>
                  <a:pt x="6916" y="180791"/>
                </a:lnTo>
                <a:lnTo>
                  <a:pt x="26563" y="128615"/>
                </a:lnTo>
                <a:lnTo>
                  <a:pt x="57286" y="83105"/>
                </a:lnTo>
                <a:lnTo>
                  <a:pt x="97432" y="45916"/>
                </a:lnTo>
                <a:lnTo>
                  <a:pt x="145348" y="18701"/>
                </a:lnTo>
                <a:lnTo>
                  <a:pt x="199379" y="3114"/>
                </a:lnTo>
                <a:lnTo>
                  <a:pt x="237981" y="0"/>
                </a:lnTo>
                <a:lnTo>
                  <a:pt x="2367850" y="0"/>
                </a:lnTo>
                <a:lnTo>
                  <a:pt x="2406386" y="3114"/>
                </a:lnTo>
                <a:lnTo>
                  <a:pt x="2460119" y="18701"/>
                </a:lnTo>
                <a:lnTo>
                  <a:pt x="2507578" y="45916"/>
                </a:lnTo>
                <a:lnTo>
                  <a:pt x="2547205" y="83105"/>
                </a:lnTo>
                <a:lnTo>
                  <a:pt x="2577440" y="128615"/>
                </a:lnTo>
                <a:lnTo>
                  <a:pt x="2596725" y="180791"/>
                </a:lnTo>
                <a:lnTo>
                  <a:pt x="2602728" y="218462"/>
                </a:lnTo>
                <a:lnTo>
                  <a:pt x="2603500" y="237981"/>
                </a:lnTo>
                <a:lnTo>
                  <a:pt x="2603500" y="4275728"/>
                </a:lnTo>
                <a:lnTo>
                  <a:pt x="2600450" y="4314184"/>
                </a:lnTo>
                <a:lnTo>
                  <a:pt x="2585162" y="4367547"/>
                </a:lnTo>
                <a:lnTo>
                  <a:pt x="2558404" y="4414443"/>
                </a:lnTo>
                <a:lnTo>
                  <a:pt x="2521734" y="4453428"/>
                </a:lnTo>
                <a:lnTo>
                  <a:pt x="2476712" y="4483062"/>
                </a:lnTo>
                <a:lnTo>
                  <a:pt x="2424898" y="4501900"/>
                </a:lnTo>
                <a:lnTo>
                  <a:pt x="2367850" y="4508500"/>
                </a:lnTo>
                <a:lnTo>
                  <a:pt x="237981" y="4508500"/>
                </a:lnTo>
                <a:lnTo>
                  <a:pt x="199379" y="4505531"/>
                </a:lnTo>
                <a:lnTo>
                  <a:pt x="145348" y="4490612"/>
                </a:lnTo>
                <a:lnTo>
                  <a:pt x="97432" y="4464417"/>
                </a:lnTo>
                <a:lnTo>
                  <a:pt x="57286" y="4428388"/>
                </a:lnTo>
                <a:lnTo>
                  <a:pt x="26563" y="4383968"/>
                </a:lnTo>
                <a:lnTo>
                  <a:pt x="6916" y="4332601"/>
                </a:lnTo>
                <a:lnTo>
                  <a:pt x="0" y="4275728"/>
                </a:lnTo>
                <a:close/>
              </a:path>
            </a:pathLst>
          </a:custGeom>
          <a:noFill/>
          <a:ln w="25400">
            <a:solidFill>
              <a:srgbClr val="0081C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20" name="object 8"/>
          <p:cNvSpPr>
            <a:spLocks noChangeArrowheads="1"/>
          </p:cNvSpPr>
          <p:nvPr/>
        </p:nvSpPr>
        <p:spPr bwMode="auto">
          <a:xfrm>
            <a:off x="1260475" y="1487488"/>
            <a:ext cx="1749425" cy="1662112"/>
          </a:xfrm>
          <a:prstGeom prst="rect">
            <a:avLst/>
          </a:prstGeom>
          <a:blipFill dpi="0" rotWithShape="1">
            <a:blip r:embed="rId8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13321" name="object 9"/>
          <p:cNvSpPr>
            <a:spLocks/>
          </p:cNvSpPr>
          <p:nvPr/>
        </p:nvSpPr>
        <p:spPr bwMode="auto">
          <a:xfrm>
            <a:off x="1293813" y="1495425"/>
            <a:ext cx="1679575" cy="1609725"/>
          </a:xfrm>
          <a:custGeom>
            <a:avLst/>
            <a:gdLst>
              <a:gd name="T0" fmla="*/ 0 w 1866900"/>
              <a:gd name="T1" fmla="*/ 0 h 2146300"/>
              <a:gd name="T2" fmla="*/ 1866900 w 1866900"/>
              <a:gd name="T3" fmla="*/ 0 h 2146300"/>
              <a:gd name="T4" fmla="*/ 1866900 w 1866900"/>
              <a:gd name="T5" fmla="*/ 2146300 h 2146300"/>
              <a:gd name="T6" fmla="*/ 0 w 1866900"/>
              <a:gd name="T7" fmla="*/ 2146300 h 2146300"/>
              <a:gd name="T8" fmla="*/ 0 w 1866900"/>
              <a:gd name="T9" fmla="*/ 0 h 2146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66900"/>
              <a:gd name="T16" fmla="*/ 0 h 2146300"/>
              <a:gd name="T17" fmla="*/ 1866900 w 1866900"/>
              <a:gd name="T18" fmla="*/ 2146300 h 21463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66900" h="2146300">
                <a:moveTo>
                  <a:pt x="0" y="0"/>
                </a:moveTo>
                <a:lnTo>
                  <a:pt x="1866900" y="0"/>
                </a:lnTo>
                <a:lnTo>
                  <a:pt x="1866900" y="2146300"/>
                </a:lnTo>
                <a:lnTo>
                  <a:pt x="0" y="2146300"/>
                </a:lnTo>
                <a:lnTo>
                  <a:pt x="0" y="0"/>
                </a:lnTo>
                <a:close/>
              </a:path>
            </a:pathLst>
          </a:custGeom>
          <a:solidFill>
            <a:srgbClr val="0095D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22" name="object 10"/>
          <p:cNvSpPr>
            <a:spLocks noChangeArrowheads="1"/>
          </p:cNvSpPr>
          <p:nvPr/>
        </p:nvSpPr>
        <p:spPr bwMode="auto">
          <a:xfrm>
            <a:off x="1385888" y="1638300"/>
            <a:ext cx="1503362" cy="1254125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charset="0"/>
            </a:endParaRPr>
          </a:p>
        </p:txBody>
      </p:sp>
      <p:sp>
        <p:nvSpPr>
          <p:cNvPr id="13323" name="object 11"/>
          <p:cNvSpPr txBox="1">
            <a:spLocks noChangeArrowheads="1"/>
          </p:cNvSpPr>
          <p:nvPr/>
        </p:nvSpPr>
        <p:spPr bwMode="auto">
          <a:xfrm>
            <a:off x="1512888" y="3486150"/>
            <a:ext cx="1244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82550" indent="-698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1000"/>
              </a:lnSpc>
            </a:pPr>
            <a:r>
              <a:rPr lang="ru-RU" altLang="en-US" sz="2400" b="1">
                <a:solidFill>
                  <a:srgbClr val="0073B4"/>
                </a:solidFill>
                <a:latin typeface="Calibri" charset="0"/>
                <a:ea typeface="Calibri" charset="0"/>
                <a:cs typeface="Calibri" charset="0"/>
              </a:rPr>
              <a:t>CONTENT CENTRIC</a:t>
            </a:r>
            <a:endParaRPr lang="ru-RU" altLang="en-US" sz="2400"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13324" name="Группа 38"/>
          <p:cNvGrpSpPr>
            <a:grpSpLocks/>
          </p:cNvGrpSpPr>
          <p:nvPr/>
        </p:nvGrpSpPr>
        <p:grpSpPr bwMode="auto">
          <a:xfrm>
            <a:off x="5718175" y="1074738"/>
            <a:ext cx="2435225" cy="3460750"/>
            <a:chOff x="5935663" y="1074738"/>
            <a:chExt cx="2706687" cy="3460750"/>
          </a:xfrm>
        </p:grpSpPr>
        <p:sp>
          <p:nvSpPr>
            <p:cNvPr id="13332" name="object 12"/>
            <p:cNvSpPr>
              <a:spLocks noChangeArrowheads="1"/>
            </p:cNvSpPr>
            <p:nvPr/>
          </p:nvSpPr>
          <p:spPr bwMode="auto">
            <a:xfrm>
              <a:off x="5935663" y="1074738"/>
              <a:ext cx="2706687" cy="3460750"/>
            </a:xfrm>
            <a:prstGeom prst="rect">
              <a:avLst/>
            </a:prstGeom>
            <a:blipFill dpi="0" rotWithShape="1">
              <a:blip r:embed="rId9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13333" name="object 13"/>
            <p:cNvSpPr>
              <a:spLocks/>
            </p:cNvSpPr>
            <p:nvPr/>
          </p:nvSpPr>
          <p:spPr bwMode="auto">
            <a:xfrm>
              <a:off x="5981700" y="1095375"/>
              <a:ext cx="2616200" cy="3381375"/>
            </a:xfrm>
            <a:custGeom>
              <a:avLst/>
              <a:gdLst>
                <a:gd name="T0" fmla="*/ 2372513 w 2616200"/>
                <a:gd name="T1" fmla="*/ 0 h 4508500"/>
                <a:gd name="T2" fmla="*/ 242644 w 2616200"/>
                <a:gd name="T3" fmla="*/ 0 h 4508500"/>
                <a:gd name="T4" fmla="*/ 223092 w 2616200"/>
                <a:gd name="T5" fmla="*/ 788 h 4508500"/>
                <a:gd name="T6" fmla="*/ 185171 w 2616200"/>
                <a:gd name="T7" fmla="*/ 6916 h 4508500"/>
                <a:gd name="T8" fmla="*/ 132271 w 2616200"/>
                <a:gd name="T9" fmla="*/ 26563 h 4508500"/>
                <a:gd name="T10" fmla="*/ 85785 w 2616200"/>
                <a:gd name="T11" fmla="*/ 57286 h 4508500"/>
                <a:gd name="T12" fmla="*/ 47558 w 2616200"/>
                <a:gd name="T13" fmla="*/ 97432 h 4508500"/>
                <a:gd name="T14" fmla="*/ 19430 w 2616200"/>
                <a:gd name="T15" fmla="*/ 145348 h 4508500"/>
                <a:gd name="T16" fmla="*/ 3245 w 2616200"/>
                <a:gd name="T17" fmla="*/ 199379 h 4508500"/>
                <a:gd name="T18" fmla="*/ 0 w 2616200"/>
                <a:gd name="T19" fmla="*/ 237981 h 4508500"/>
                <a:gd name="T20" fmla="*/ 4663 w 2616200"/>
                <a:gd name="T21" fmla="*/ 4275728 h 4508500"/>
                <a:gd name="T22" fmla="*/ 7778 w 2616200"/>
                <a:gd name="T23" fmla="*/ 4314184 h 4508500"/>
                <a:gd name="T24" fmla="*/ 23365 w 2616200"/>
                <a:gd name="T25" fmla="*/ 4367547 h 4508500"/>
                <a:gd name="T26" fmla="*/ 50580 w 2616200"/>
                <a:gd name="T27" fmla="*/ 4414443 h 4508500"/>
                <a:gd name="T28" fmla="*/ 87769 w 2616200"/>
                <a:gd name="T29" fmla="*/ 4453428 h 4508500"/>
                <a:gd name="T30" fmla="*/ 133278 w 2616200"/>
                <a:gd name="T31" fmla="*/ 4483062 h 4508500"/>
                <a:gd name="T32" fmla="*/ 185455 w 2616200"/>
                <a:gd name="T33" fmla="*/ 4501900 h 4508500"/>
                <a:gd name="T34" fmla="*/ 223126 w 2616200"/>
                <a:gd name="T35" fmla="*/ 4507748 h 4508500"/>
                <a:gd name="T36" fmla="*/ 242644 w 2616200"/>
                <a:gd name="T37" fmla="*/ 4508500 h 4508500"/>
                <a:gd name="T38" fmla="*/ 2372513 w 2616200"/>
                <a:gd name="T39" fmla="*/ 4508500 h 4508500"/>
                <a:gd name="T40" fmla="*/ 2411275 w 2616200"/>
                <a:gd name="T41" fmla="*/ 4505531 h 4508500"/>
                <a:gd name="T42" fmla="*/ 2466038 w 2616200"/>
                <a:gd name="T43" fmla="*/ 4490612 h 4508500"/>
                <a:gd name="T44" fmla="*/ 2515070 w 2616200"/>
                <a:gd name="T45" fmla="*/ 4464417 h 4508500"/>
                <a:gd name="T46" fmla="*/ 2556487 w 2616200"/>
                <a:gd name="T47" fmla="*/ 4428388 h 4508500"/>
                <a:gd name="T48" fmla="*/ 2588404 w 2616200"/>
                <a:gd name="T49" fmla="*/ 4383969 h 4508500"/>
                <a:gd name="T50" fmla="*/ 2608937 w 2616200"/>
                <a:gd name="T51" fmla="*/ 4332601 h 4508500"/>
                <a:gd name="T52" fmla="*/ 2616200 w 2616200"/>
                <a:gd name="T53" fmla="*/ 4275728 h 4508500"/>
                <a:gd name="T54" fmla="*/ 2616200 w 2616200"/>
                <a:gd name="T55" fmla="*/ 237981 h 4508500"/>
                <a:gd name="T56" fmla="*/ 2612925 w 2616200"/>
                <a:gd name="T57" fmla="*/ 199379 h 4508500"/>
                <a:gd name="T58" fmla="*/ 2596606 w 2616200"/>
                <a:gd name="T59" fmla="*/ 145348 h 4508500"/>
                <a:gd name="T60" fmla="*/ 2568275 w 2616200"/>
                <a:gd name="T61" fmla="*/ 97432 h 4508500"/>
                <a:gd name="T62" fmla="*/ 2529815 w 2616200"/>
                <a:gd name="T63" fmla="*/ 57286 h 4508500"/>
                <a:gd name="T64" fmla="*/ 2483112 w 2616200"/>
                <a:gd name="T65" fmla="*/ 26563 h 4508500"/>
                <a:gd name="T66" fmla="*/ 2430049 w 2616200"/>
                <a:gd name="T67" fmla="*/ 6916 h 4508500"/>
                <a:gd name="T68" fmla="*/ 2392073 w 2616200"/>
                <a:gd name="T69" fmla="*/ 788 h 4508500"/>
                <a:gd name="T70" fmla="*/ 2372513 w 2616200"/>
                <a:gd name="T71" fmla="*/ 0 h 450850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616200"/>
                <a:gd name="T109" fmla="*/ 0 h 4508500"/>
                <a:gd name="T110" fmla="*/ 2616200 w 2616200"/>
                <a:gd name="T111" fmla="*/ 4508500 h 450850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616200" h="4508500">
                  <a:moveTo>
                    <a:pt x="2372513" y="0"/>
                  </a:moveTo>
                  <a:lnTo>
                    <a:pt x="242644" y="0"/>
                  </a:lnTo>
                  <a:lnTo>
                    <a:pt x="223092" y="788"/>
                  </a:lnTo>
                  <a:lnTo>
                    <a:pt x="185171" y="6916"/>
                  </a:lnTo>
                  <a:lnTo>
                    <a:pt x="132271" y="26563"/>
                  </a:lnTo>
                  <a:lnTo>
                    <a:pt x="85785" y="57286"/>
                  </a:lnTo>
                  <a:lnTo>
                    <a:pt x="47558" y="97432"/>
                  </a:lnTo>
                  <a:lnTo>
                    <a:pt x="19430" y="145348"/>
                  </a:lnTo>
                  <a:lnTo>
                    <a:pt x="3245" y="199379"/>
                  </a:lnTo>
                  <a:lnTo>
                    <a:pt x="0" y="237981"/>
                  </a:lnTo>
                  <a:lnTo>
                    <a:pt x="4663" y="4275728"/>
                  </a:lnTo>
                  <a:lnTo>
                    <a:pt x="7778" y="4314184"/>
                  </a:lnTo>
                  <a:lnTo>
                    <a:pt x="23365" y="4367547"/>
                  </a:lnTo>
                  <a:lnTo>
                    <a:pt x="50580" y="4414443"/>
                  </a:lnTo>
                  <a:lnTo>
                    <a:pt x="87769" y="4453428"/>
                  </a:lnTo>
                  <a:lnTo>
                    <a:pt x="133278" y="4483062"/>
                  </a:lnTo>
                  <a:lnTo>
                    <a:pt x="185455" y="4501900"/>
                  </a:lnTo>
                  <a:lnTo>
                    <a:pt x="223126" y="4507748"/>
                  </a:lnTo>
                  <a:lnTo>
                    <a:pt x="242644" y="4508500"/>
                  </a:lnTo>
                  <a:lnTo>
                    <a:pt x="2372513" y="4508500"/>
                  </a:lnTo>
                  <a:lnTo>
                    <a:pt x="2411275" y="4505531"/>
                  </a:lnTo>
                  <a:lnTo>
                    <a:pt x="2466038" y="4490612"/>
                  </a:lnTo>
                  <a:lnTo>
                    <a:pt x="2515070" y="4464417"/>
                  </a:lnTo>
                  <a:lnTo>
                    <a:pt x="2556487" y="4428388"/>
                  </a:lnTo>
                  <a:lnTo>
                    <a:pt x="2588404" y="4383969"/>
                  </a:lnTo>
                  <a:lnTo>
                    <a:pt x="2608937" y="4332601"/>
                  </a:lnTo>
                  <a:lnTo>
                    <a:pt x="2616200" y="4275728"/>
                  </a:lnTo>
                  <a:lnTo>
                    <a:pt x="2616200" y="237981"/>
                  </a:lnTo>
                  <a:lnTo>
                    <a:pt x="2612925" y="199379"/>
                  </a:lnTo>
                  <a:lnTo>
                    <a:pt x="2596606" y="145348"/>
                  </a:lnTo>
                  <a:lnTo>
                    <a:pt x="2568275" y="97432"/>
                  </a:lnTo>
                  <a:lnTo>
                    <a:pt x="2529815" y="57286"/>
                  </a:lnTo>
                  <a:lnTo>
                    <a:pt x="2483112" y="26563"/>
                  </a:lnTo>
                  <a:lnTo>
                    <a:pt x="2430049" y="6916"/>
                  </a:lnTo>
                  <a:lnTo>
                    <a:pt x="2392073" y="788"/>
                  </a:lnTo>
                  <a:lnTo>
                    <a:pt x="237251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4" name="object 14"/>
            <p:cNvSpPr>
              <a:spLocks/>
            </p:cNvSpPr>
            <p:nvPr/>
          </p:nvSpPr>
          <p:spPr bwMode="auto">
            <a:xfrm>
              <a:off x="5981700" y="1095375"/>
              <a:ext cx="2616200" cy="3381375"/>
            </a:xfrm>
            <a:custGeom>
              <a:avLst/>
              <a:gdLst>
                <a:gd name="T0" fmla="*/ 4663 w 2616199"/>
                <a:gd name="T1" fmla="*/ 4275728 h 4508500"/>
                <a:gd name="T2" fmla="*/ 0 w 2616199"/>
                <a:gd name="T3" fmla="*/ 237981 h 4508500"/>
                <a:gd name="T4" fmla="*/ 822 w 2616199"/>
                <a:gd name="T5" fmla="*/ 218462 h 4508500"/>
                <a:gd name="T6" fmla="*/ 3245 w 2616199"/>
                <a:gd name="T7" fmla="*/ 199379 h 4508500"/>
                <a:gd name="T8" fmla="*/ 19430 w 2616199"/>
                <a:gd name="T9" fmla="*/ 145348 h 4508500"/>
                <a:gd name="T10" fmla="*/ 47558 w 2616199"/>
                <a:gd name="T11" fmla="*/ 97432 h 4508500"/>
                <a:gd name="T12" fmla="*/ 85785 w 2616199"/>
                <a:gd name="T13" fmla="*/ 57286 h 4508500"/>
                <a:gd name="T14" fmla="*/ 132271 w 2616199"/>
                <a:gd name="T15" fmla="*/ 26563 h 4508500"/>
                <a:gd name="T16" fmla="*/ 185171 w 2616199"/>
                <a:gd name="T17" fmla="*/ 6916 h 4508500"/>
                <a:gd name="T18" fmla="*/ 223092 w 2616199"/>
                <a:gd name="T19" fmla="*/ 788 h 4508500"/>
                <a:gd name="T20" fmla="*/ 242644 w 2616199"/>
                <a:gd name="T21" fmla="*/ 0 h 4508500"/>
                <a:gd name="T22" fmla="*/ 2372513 w 2616199"/>
                <a:gd name="T23" fmla="*/ 0 h 4508500"/>
                <a:gd name="T24" fmla="*/ 2411275 w 2616199"/>
                <a:gd name="T25" fmla="*/ 3114 h 4508500"/>
                <a:gd name="T26" fmla="*/ 2448327 w 2616199"/>
                <a:gd name="T27" fmla="*/ 12132 h 4508500"/>
                <a:gd name="T28" fmla="*/ 2499479 w 2616199"/>
                <a:gd name="T29" fmla="*/ 35655 h 4508500"/>
                <a:gd name="T30" fmla="*/ 2543644 w 2616199"/>
                <a:gd name="T31" fmla="*/ 69703 h 4508500"/>
                <a:gd name="T32" fmla="*/ 2578937 w 2616199"/>
                <a:gd name="T33" fmla="*/ 112622 h 4508500"/>
                <a:gd name="T34" fmla="*/ 2603474 w 2616199"/>
                <a:gd name="T35" fmla="*/ 162760 h 4508500"/>
                <a:gd name="T36" fmla="*/ 2615369 w 2616199"/>
                <a:gd name="T37" fmla="*/ 218462 h 4508500"/>
                <a:gd name="T38" fmla="*/ 2616199 w 2616199"/>
                <a:gd name="T39" fmla="*/ 237981 h 4508500"/>
                <a:gd name="T40" fmla="*/ 2616199 w 2616199"/>
                <a:gd name="T41" fmla="*/ 4275728 h 4508500"/>
                <a:gd name="T42" fmla="*/ 2612925 w 2616199"/>
                <a:gd name="T43" fmla="*/ 4314184 h 4508500"/>
                <a:gd name="T44" fmla="*/ 2596606 w 2616199"/>
                <a:gd name="T45" fmla="*/ 4367547 h 4508500"/>
                <a:gd name="T46" fmla="*/ 2568275 w 2616199"/>
                <a:gd name="T47" fmla="*/ 4414443 h 4508500"/>
                <a:gd name="T48" fmla="*/ 2529815 w 2616199"/>
                <a:gd name="T49" fmla="*/ 4453428 h 4508500"/>
                <a:gd name="T50" fmla="*/ 2483111 w 2616199"/>
                <a:gd name="T51" fmla="*/ 4483062 h 4508500"/>
                <a:gd name="T52" fmla="*/ 2430049 w 2616199"/>
                <a:gd name="T53" fmla="*/ 4501900 h 4508500"/>
                <a:gd name="T54" fmla="*/ 2392073 w 2616199"/>
                <a:gd name="T55" fmla="*/ 4507748 h 4508500"/>
                <a:gd name="T56" fmla="*/ 2372513 w 2616199"/>
                <a:gd name="T57" fmla="*/ 4508500 h 4508500"/>
                <a:gd name="T58" fmla="*/ 242644 w 2616199"/>
                <a:gd name="T59" fmla="*/ 4508500 h 4508500"/>
                <a:gd name="T60" fmla="*/ 204042 w 2616199"/>
                <a:gd name="T61" fmla="*/ 4505531 h 4508500"/>
                <a:gd name="T62" fmla="*/ 150011 w 2616199"/>
                <a:gd name="T63" fmla="*/ 4490612 h 4508500"/>
                <a:gd name="T64" fmla="*/ 102095 w 2616199"/>
                <a:gd name="T65" fmla="*/ 4464417 h 4508500"/>
                <a:gd name="T66" fmla="*/ 61949 w 2616199"/>
                <a:gd name="T67" fmla="*/ 4428388 h 4508500"/>
                <a:gd name="T68" fmla="*/ 31226 w 2616199"/>
                <a:gd name="T69" fmla="*/ 4383968 h 4508500"/>
                <a:gd name="T70" fmla="*/ 11579 w 2616199"/>
                <a:gd name="T71" fmla="*/ 4332601 h 4508500"/>
                <a:gd name="T72" fmla="*/ 4663 w 2616199"/>
                <a:gd name="T73" fmla="*/ 4275728 h 450850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616199"/>
                <a:gd name="T112" fmla="*/ 0 h 4508500"/>
                <a:gd name="T113" fmla="*/ 2616199 w 2616199"/>
                <a:gd name="T114" fmla="*/ 4508500 h 450850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616199" h="4508500">
                  <a:moveTo>
                    <a:pt x="4663" y="4275728"/>
                  </a:moveTo>
                  <a:lnTo>
                    <a:pt x="0" y="237981"/>
                  </a:lnTo>
                  <a:lnTo>
                    <a:pt x="822" y="218462"/>
                  </a:lnTo>
                  <a:lnTo>
                    <a:pt x="3245" y="199379"/>
                  </a:lnTo>
                  <a:lnTo>
                    <a:pt x="19430" y="145348"/>
                  </a:lnTo>
                  <a:lnTo>
                    <a:pt x="47558" y="97432"/>
                  </a:lnTo>
                  <a:lnTo>
                    <a:pt x="85785" y="57286"/>
                  </a:lnTo>
                  <a:lnTo>
                    <a:pt x="132271" y="26563"/>
                  </a:lnTo>
                  <a:lnTo>
                    <a:pt x="185171" y="6916"/>
                  </a:lnTo>
                  <a:lnTo>
                    <a:pt x="223092" y="788"/>
                  </a:lnTo>
                  <a:lnTo>
                    <a:pt x="242644" y="0"/>
                  </a:lnTo>
                  <a:lnTo>
                    <a:pt x="2372513" y="0"/>
                  </a:lnTo>
                  <a:lnTo>
                    <a:pt x="2411275" y="3114"/>
                  </a:lnTo>
                  <a:lnTo>
                    <a:pt x="2448327" y="12132"/>
                  </a:lnTo>
                  <a:lnTo>
                    <a:pt x="2499479" y="35655"/>
                  </a:lnTo>
                  <a:lnTo>
                    <a:pt x="2543644" y="69703"/>
                  </a:lnTo>
                  <a:lnTo>
                    <a:pt x="2578937" y="112622"/>
                  </a:lnTo>
                  <a:lnTo>
                    <a:pt x="2603474" y="162760"/>
                  </a:lnTo>
                  <a:lnTo>
                    <a:pt x="2615369" y="218462"/>
                  </a:lnTo>
                  <a:lnTo>
                    <a:pt x="2616199" y="237981"/>
                  </a:lnTo>
                  <a:lnTo>
                    <a:pt x="2616199" y="4275728"/>
                  </a:lnTo>
                  <a:lnTo>
                    <a:pt x="2612925" y="4314184"/>
                  </a:lnTo>
                  <a:lnTo>
                    <a:pt x="2596606" y="4367547"/>
                  </a:lnTo>
                  <a:lnTo>
                    <a:pt x="2568275" y="4414443"/>
                  </a:lnTo>
                  <a:lnTo>
                    <a:pt x="2529815" y="4453428"/>
                  </a:lnTo>
                  <a:lnTo>
                    <a:pt x="2483111" y="4483062"/>
                  </a:lnTo>
                  <a:lnTo>
                    <a:pt x="2430049" y="4501900"/>
                  </a:lnTo>
                  <a:lnTo>
                    <a:pt x="2392073" y="4507748"/>
                  </a:lnTo>
                  <a:lnTo>
                    <a:pt x="2372513" y="4508500"/>
                  </a:lnTo>
                  <a:lnTo>
                    <a:pt x="242644" y="4508500"/>
                  </a:lnTo>
                  <a:lnTo>
                    <a:pt x="204042" y="4505531"/>
                  </a:lnTo>
                  <a:lnTo>
                    <a:pt x="150011" y="4490612"/>
                  </a:lnTo>
                  <a:lnTo>
                    <a:pt x="102095" y="4464417"/>
                  </a:lnTo>
                  <a:lnTo>
                    <a:pt x="61949" y="4428388"/>
                  </a:lnTo>
                  <a:lnTo>
                    <a:pt x="31226" y="4383968"/>
                  </a:lnTo>
                  <a:lnTo>
                    <a:pt x="11579" y="4332601"/>
                  </a:lnTo>
                  <a:lnTo>
                    <a:pt x="4663" y="4275728"/>
                  </a:lnTo>
                  <a:close/>
                </a:path>
              </a:pathLst>
            </a:custGeom>
            <a:noFill/>
            <a:ln w="25400">
              <a:solidFill>
                <a:srgbClr val="0081C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5" name="object 15"/>
            <p:cNvSpPr>
              <a:spLocks noChangeArrowheads="1"/>
            </p:cNvSpPr>
            <p:nvPr/>
          </p:nvSpPr>
          <p:spPr bwMode="auto">
            <a:xfrm>
              <a:off x="6318250" y="1487488"/>
              <a:ext cx="1941513" cy="1662112"/>
            </a:xfrm>
            <a:prstGeom prst="rect">
              <a:avLst/>
            </a:prstGeom>
            <a:blipFill dpi="0" rotWithShape="1">
              <a:blip r:embed="rId10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13336" name="object 16"/>
            <p:cNvSpPr>
              <a:spLocks/>
            </p:cNvSpPr>
            <p:nvPr/>
          </p:nvSpPr>
          <p:spPr bwMode="auto">
            <a:xfrm>
              <a:off x="6350000" y="1495425"/>
              <a:ext cx="1866900" cy="1609725"/>
            </a:xfrm>
            <a:custGeom>
              <a:avLst/>
              <a:gdLst>
                <a:gd name="T0" fmla="*/ 0 w 1866900"/>
                <a:gd name="T1" fmla="*/ 0 h 2146300"/>
                <a:gd name="T2" fmla="*/ 1866900 w 1866900"/>
                <a:gd name="T3" fmla="*/ 0 h 2146300"/>
                <a:gd name="T4" fmla="*/ 1866900 w 1866900"/>
                <a:gd name="T5" fmla="*/ 2146300 h 2146300"/>
                <a:gd name="T6" fmla="*/ 0 w 1866900"/>
                <a:gd name="T7" fmla="*/ 2146300 h 2146300"/>
                <a:gd name="T8" fmla="*/ 0 w 1866900"/>
                <a:gd name="T9" fmla="*/ 0 h 21463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66900"/>
                <a:gd name="T16" fmla="*/ 0 h 2146300"/>
                <a:gd name="T17" fmla="*/ 1866900 w 1866900"/>
                <a:gd name="T18" fmla="*/ 2146300 h 21463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66900" h="2146300">
                  <a:moveTo>
                    <a:pt x="0" y="0"/>
                  </a:moveTo>
                  <a:lnTo>
                    <a:pt x="1866900" y="0"/>
                  </a:lnTo>
                  <a:lnTo>
                    <a:pt x="1866900" y="2146300"/>
                  </a:lnTo>
                  <a:lnTo>
                    <a:pt x="0" y="21463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5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7" name="object 17"/>
            <p:cNvSpPr>
              <a:spLocks noChangeArrowheads="1"/>
            </p:cNvSpPr>
            <p:nvPr/>
          </p:nvSpPr>
          <p:spPr bwMode="auto">
            <a:xfrm>
              <a:off x="6769100" y="1638300"/>
              <a:ext cx="1041400" cy="781050"/>
            </a:xfrm>
            <a:prstGeom prst="rect">
              <a:avLst/>
            </a:prstGeom>
            <a:blipFill dpi="0" rotWithShape="1">
              <a:blip r:embed="rId4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13338" name="object 18"/>
            <p:cNvSpPr>
              <a:spLocks noChangeArrowheads="1"/>
            </p:cNvSpPr>
            <p:nvPr/>
          </p:nvSpPr>
          <p:spPr bwMode="auto">
            <a:xfrm>
              <a:off x="6769100" y="2105025"/>
              <a:ext cx="1041400" cy="787400"/>
            </a:xfrm>
            <a:prstGeom prst="rect">
              <a:avLst/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</p:grpSp>
      <p:sp>
        <p:nvSpPr>
          <p:cNvPr id="13325" name="object 19"/>
          <p:cNvSpPr txBox="1">
            <a:spLocks noChangeArrowheads="1"/>
          </p:cNvSpPr>
          <p:nvPr/>
        </p:nvSpPr>
        <p:spPr bwMode="auto">
          <a:xfrm>
            <a:off x="6397625" y="3486150"/>
            <a:ext cx="1157288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9688" indent="-28575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1000"/>
              </a:lnSpc>
            </a:pPr>
            <a:r>
              <a:rPr lang="ru-RU" altLang="en-US" sz="2400" b="1">
                <a:solidFill>
                  <a:srgbClr val="0073B4"/>
                </a:solidFill>
                <a:latin typeface="Calibri" charset="0"/>
                <a:ea typeface="Calibri" charset="0"/>
                <a:cs typeface="Calibri" charset="0"/>
              </a:rPr>
              <a:t>PROCESS CENTRIC</a:t>
            </a:r>
            <a:endParaRPr lang="ru-RU" altLang="en-US" sz="2400"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13326" name="Группа 47"/>
          <p:cNvGrpSpPr>
            <a:grpSpLocks/>
          </p:cNvGrpSpPr>
          <p:nvPr/>
        </p:nvGrpSpPr>
        <p:grpSpPr bwMode="auto">
          <a:xfrm>
            <a:off x="5410200" y="4629150"/>
            <a:ext cx="3536950" cy="461963"/>
            <a:chOff x="5238750" y="4711700"/>
            <a:chExt cx="3708400" cy="379413"/>
          </a:xfrm>
        </p:grpSpPr>
        <p:sp>
          <p:nvSpPr>
            <p:cNvPr id="13330" name="object 2"/>
            <p:cNvSpPr>
              <a:spLocks noChangeArrowheads="1"/>
            </p:cNvSpPr>
            <p:nvPr/>
          </p:nvSpPr>
          <p:spPr bwMode="auto">
            <a:xfrm>
              <a:off x="7135813" y="4854575"/>
              <a:ext cx="1811337" cy="207963"/>
            </a:xfrm>
            <a:prstGeom prst="rect">
              <a:avLst/>
            </a:prstGeom>
            <a:blipFill dpi="0" rotWithShape="1">
              <a:blip r:embed="rId11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  <p:sp>
          <p:nvSpPr>
            <p:cNvPr id="13331" name="object 3"/>
            <p:cNvSpPr>
              <a:spLocks noChangeArrowheads="1"/>
            </p:cNvSpPr>
            <p:nvPr/>
          </p:nvSpPr>
          <p:spPr bwMode="auto">
            <a:xfrm>
              <a:off x="5238750" y="4711700"/>
              <a:ext cx="1828800" cy="379413"/>
            </a:xfrm>
            <a:prstGeom prst="rect">
              <a:avLst/>
            </a:prstGeom>
            <a:blipFill dpi="0" rotWithShape="1">
              <a:blip r:embed="rId12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latin typeface="Calibri" charset="0"/>
              </a:endParaRPr>
            </a:p>
          </p:txBody>
        </p:sp>
      </p:grpSp>
      <p:sp>
        <p:nvSpPr>
          <p:cNvPr id="51" name="Полилиния 50"/>
          <p:cNvSpPr/>
          <p:nvPr/>
        </p:nvSpPr>
        <p:spPr>
          <a:xfrm>
            <a:off x="931863" y="1082675"/>
            <a:ext cx="4776787" cy="3417888"/>
          </a:xfrm>
          <a:custGeom>
            <a:avLst/>
            <a:gdLst>
              <a:gd name="connsiteX0" fmla="*/ 0 w 4776187"/>
              <a:gd name="connsiteY0" fmla="*/ 0 h 3417903"/>
              <a:gd name="connsiteX1" fmla="*/ 0 w 4776187"/>
              <a:gd name="connsiteY1" fmla="*/ 3417903 h 3417903"/>
              <a:gd name="connsiteX2" fmla="*/ 4776187 w 4776187"/>
              <a:gd name="connsiteY2" fmla="*/ 3400147 h 3417903"/>
              <a:gd name="connsiteX3" fmla="*/ 2405849 w 4776187"/>
              <a:gd name="connsiteY3" fmla="*/ 0 h 3417903"/>
              <a:gd name="connsiteX4" fmla="*/ 0 w 4776187"/>
              <a:gd name="connsiteY4" fmla="*/ 0 h 3417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76187" h="3417903">
                <a:moveTo>
                  <a:pt x="0" y="0"/>
                </a:moveTo>
                <a:lnTo>
                  <a:pt x="0" y="3417903"/>
                </a:lnTo>
                <a:lnTo>
                  <a:pt x="4776187" y="3400147"/>
                </a:lnTo>
                <a:lnTo>
                  <a:pt x="240584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000">
              <a:alpha val="85098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0070C0"/>
                </a:solidFill>
                <a:latin typeface="Calibri" charset="0"/>
              </a:rPr>
              <a:t>     Alfresco One</a:t>
            </a:r>
            <a:endParaRPr lang="ru-RU" altLang="en-US" sz="3600" b="1">
              <a:solidFill>
                <a:srgbClr val="0070C0"/>
              </a:solidFill>
              <a:latin typeface="Calibri" charset="0"/>
            </a:endParaRPr>
          </a:p>
        </p:txBody>
      </p:sp>
      <p:sp>
        <p:nvSpPr>
          <p:cNvPr id="48" name="Полилиния 47"/>
          <p:cNvSpPr/>
          <p:nvPr/>
        </p:nvSpPr>
        <p:spPr>
          <a:xfrm>
            <a:off x="3352800" y="1062038"/>
            <a:ext cx="4776788" cy="3429000"/>
          </a:xfrm>
          <a:custGeom>
            <a:avLst/>
            <a:gdLst>
              <a:gd name="connsiteX0" fmla="*/ 4776186 w 4776186"/>
              <a:gd name="connsiteY0" fmla="*/ 0 h 3426781"/>
              <a:gd name="connsiteX1" fmla="*/ 4767308 w 4776186"/>
              <a:gd name="connsiteY1" fmla="*/ 3426781 h 3426781"/>
              <a:gd name="connsiteX2" fmla="*/ 2361460 w 4776186"/>
              <a:gd name="connsiteY2" fmla="*/ 3426781 h 3426781"/>
              <a:gd name="connsiteX3" fmla="*/ 0 w 4776186"/>
              <a:gd name="connsiteY3" fmla="*/ 26633 h 3426781"/>
              <a:gd name="connsiteX4" fmla="*/ 4776186 w 4776186"/>
              <a:gd name="connsiteY4" fmla="*/ 0 h 3426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76186" h="3426781">
                <a:moveTo>
                  <a:pt x="4776186" y="0"/>
                </a:moveTo>
                <a:cubicBezTo>
                  <a:pt x="4773227" y="1142260"/>
                  <a:pt x="4770267" y="2284521"/>
                  <a:pt x="4767308" y="3426781"/>
                </a:cubicBezTo>
                <a:lnTo>
                  <a:pt x="2361460" y="3426781"/>
                </a:lnTo>
                <a:lnTo>
                  <a:pt x="0" y="26633"/>
                </a:lnTo>
                <a:lnTo>
                  <a:pt x="4776186" y="0"/>
                </a:lnTo>
                <a:close/>
              </a:path>
            </a:pathLst>
          </a:custGeom>
          <a:solidFill>
            <a:srgbClr val="92D050">
              <a:alpha val="85098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3600" b="1">
                <a:solidFill>
                  <a:srgbClr val="FFFFFF"/>
                </a:solidFill>
                <a:latin typeface="Calibri" charset="0"/>
              </a:rPr>
              <a:t>             </a:t>
            </a:r>
            <a:r>
              <a:rPr lang="en-US" altLang="en-US" sz="3600" b="1">
                <a:solidFill>
                  <a:srgbClr val="0070C0"/>
                </a:solidFill>
                <a:latin typeface="Calibri" charset="0"/>
              </a:rPr>
              <a:t>Alfresco Activiti</a:t>
            </a:r>
            <a:endParaRPr lang="ru-RU" altLang="en-US" sz="3600" b="1">
              <a:solidFill>
                <a:srgbClr val="0070C0"/>
              </a:solidFill>
              <a:latin typeface="Calibri" charset="0"/>
            </a:endParaRPr>
          </a:p>
        </p:txBody>
      </p:sp>
      <p:sp>
        <p:nvSpPr>
          <p:cNvPr id="52" name="Плюс 51"/>
          <p:cNvSpPr/>
          <p:nvPr/>
        </p:nvSpPr>
        <p:spPr>
          <a:xfrm>
            <a:off x="4191000" y="2495550"/>
            <a:ext cx="609600" cy="609600"/>
          </a:xfrm>
          <a:prstGeom prst="mathPl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6" name="object 3"/>
          <p:cNvSpPr txBox="1">
            <a:spLocks noGrp="1"/>
          </p:cNvSpPr>
          <p:nvPr>
            <p:ph type="title"/>
          </p:nvPr>
        </p:nvSpPr>
        <p:spPr>
          <a:xfrm>
            <a:off x="1512888" y="128115"/>
            <a:ext cx="6071058" cy="809625"/>
          </a:xfrm>
        </p:spPr>
        <p:txBody>
          <a:bodyPr>
            <a:noAutofit/>
          </a:bodyPr>
          <a:lstStyle/>
          <a:p>
            <a:pPr marL="12700" eaLnBrk="1" hangingPunct="1">
              <a:tabLst>
                <a:tab pos="1852613" algn="l"/>
                <a:tab pos="2597150" algn="l"/>
              </a:tabLst>
            </a:pPr>
            <a:r>
              <a:rPr lang="ru-RU" altLang="en-US" sz="4800" b="1">
                <a:solidFill>
                  <a:srgbClr val="E1E989"/>
                </a:solidFill>
                <a:ea typeface="Arial" charset="0"/>
                <a:cs typeface="Arial" charset="0"/>
              </a:rPr>
              <a:t>Виды  процессов</a:t>
            </a:r>
            <a:endParaRPr lang="en-US" altLang="en-US" sz="4800">
              <a:solidFill>
                <a:srgbClr val="000000"/>
              </a:solidFill>
              <a:ea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EDFFB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353</TotalTime>
  <Words>444</Words>
  <Application>Microsoft Office PowerPoint</Application>
  <PresentationFormat>Экран (16:9)</PresentationFormat>
  <Paragraphs>159</Paragraphs>
  <Slides>24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Office Theme</vt:lpstr>
      <vt:lpstr>Презентация PowerPoint</vt:lpstr>
      <vt:lpstr>Презентация PowerPoint</vt:lpstr>
      <vt:lpstr>Управление бизнес-процессами </vt:lpstr>
      <vt:lpstr>Презентация PowerPoint</vt:lpstr>
      <vt:lpstr>Виды  процессов</vt:lpstr>
      <vt:lpstr>Презентация PowerPoint</vt:lpstr>
      <vt:lpstr>Виды  процессов</vt:lpstr>
      <vt:lpstr>Виды  процессов</vt:lpstr>
      <vt:lpstr>Виды  процессов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Sasha</dc:creator>
  <cp:lastModifiedBy>Pestun Maxim</cp:lastModifiedBy>
  <cp:revision>53</cp:revision>
  <dcterms:created xsi:type="dcterms:W3CDTF">2015-04-10T16:25:18Z</dcterms:created>
  <dcterms:modified xsi:type="dcterms:W3CDTF">2015-04-21T07:58:15Z</dcterms:modified>
</cp:coreProperties>
</file>